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8" r:id="rId2"/>
    <p:sldId id="350" r:id="rId3"/>
    <p:sldId id="334" r:id="rId4"/>
    <p:sldId id="326" r:id="rId5"/>
    <p:sldId id="284" r:id="rId6"/>
    <p:sldId id="351" r:id="rId7"/>
    <p:sldId id="306" r:id="rId8"/>
    <p:sldId id="307" r:id="rId9"/>
    <p:sldId id="310" r:id="rId10"/>
    <p:sldId id="352" r:id="rId11"/>
    <p:sldId id="319" r:id="rId12"/>
    <p:sldId id="348" r:id="rId13"/>
    <p:sldId id="279" r:id="rId14"/>
    <p:sldId id="297" r:id="rId15"/>
    <p:sldId id="264" r:id="rId16"/>
    <p:sldId id="353" r:id="rId17"/>
    <p:sldId id="272" r:id="rId18"/>
    <p:sldId id="356" r:id="rId19"/>
    <p:sldId id="357" r:id="rId20"/>
    <p:sldId id="364" r:id="rId21"/>
    <p:sldId id="355" r:id="rId22"/>
    <p:sldId id="358" r:id="rId23"/>
    <p:sldId id="359" r:id="rId24"/>
    <p:sldId id="360" r:id="rId25"/>
    <p:sldId id="361" r:id="rId26"/>
    <p:sldId id="362" r:id="rId27"/>
    <p:sldId id="363" r:id="rId28"/>
    <p:sldId id="365" r:id="rId29"/>
    <p:sldId id="354" r:id="rId30"/>
    <p:sldId id="325" r:id="rId31"/>
    <p:sldId id="273" r:id="rId32"/>
    <p:sldId id="335" r:id="rId33"/>
    <p:sldId id="323" r:id="rId34"/>
    <p:sldId id="327" r:id="rId35"/>
    <p:sldId id="285" r:id="rId36"/>
    <p:sldId id="311" r:id="rId37"/>
    <p:sldId id="296" r:id="rId38"/>
    <p:sldId id="328" r:id="rId39"/>
    <p:sldId id="294" r:id="rId40"/>
    <p:sldId id="312" r:id="rId41"/>
    <p:sldId id="336" r:id="rId42"/>
    <p:sldId id="288" r:id="rId43"/>
    <p:sldId id="329" r:id="rId44"/>
    <p:sldId id="314" r:id="rId45"/>
    <p:sldId id="318" r:id="rId46"/>
    <p:sldId id="337" r:id="rId47"/>
    <p:sldId id="315" r:id="rId48"/>
    <p:sldId id="313" r:id="rId49"/>
    <p:sldId id="268" r:id="rId50"/>
    <p:sldId id="286" r:id="rId51"/>
    <p:sldId id="287" r:id="rId52"/>
    <p:sldId id="339" r:id="rId53"/>
    <p:sldId id="265" r:id="rId54"/>
    <p:sldId id="290" r:id="rId55"/>
    <p:sldId id="340" r:id="rId56"/>
    <p:sldId id="292" r:id="rId57"/>
    <p:sldId id="269" r:id="rId58"/>
    <p:sldId id="271" r:id="rId59"/>
    <p:sldId id="344" r:id="rId60"/>
    <p:sldId id="330" r:id="rId61"/>
    <p:sldId id="331" r:id="rId62"/>
    <p:sldId id="278" r:id="rId63"/>
    <p:sldId id="302" r:id="rId64"/>
    <p:sldId id="298" r:id="rId65"/>
    <p:sldId id="303" r:id="rId66"/>
    <p:sldId id="299" r:id="rId67"/>
    <p:sldId id="304" r:id="rId68"/>
    <p:sldId id="300" r:id="rId69"/>
    <p:sldId id="345" r:id="rId70"/>
    <p:sldId id="332" r:id="rId71"/>
    <p:sldId id="322" r:id="rId72"/>
    <p:sldId id="324" r:id="rId73"/>
    <p:sldId id="349" r:id="rId74"/>
    <p:sldId id="346" r:id="rId75"/>
    <p:sldId id="342" r:id="rId76"/>
    <p:sldId id="333" r:id="rId77"/>
    <p:sldId id="320" r:id="rId78"/>
    <p:sldId id="341" r:id="rId79"/>
    <p:sldId id="317" r:id="rId80"/>
    <p:sldId id="256" r:id="rId81"/>
    <p:sldId id="301" r:id="rId82"/>
    <p:sldId id="347" r:id="rId83"/>
    <p:sldId id="283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2F3"/>
    <a:srgbClr val="5EAD74"/>
    <a:srgbClr val="FFB84E"/>
    <a:srgbClr val="5D99D7"/>
    <a:srgbClr val="D9EAD3"/>
    <a:srgbClr val="5BCEB1"/>
    <a:srgbClr val="A6E99A"/>
    <a:srgbClr val="C1A7E4"/>
    <a:srgbClr val="9D79D1"/>
    <a:srgbClr val="699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B7C22-A380-472A-9371-5BD445924106}" v="629" dt="2025-05-30T23:59:00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77778" autoAdjust="0"/>
  </p:normalViewPr>
  <p:slideViewPr>
    <p:cSldViewPr snapToGrid="0">
      <p:cViewPr varScale="1">
        <p:scale>
          <a:sx n="49" d="100"/>
          <a:sy n="49" d="100"/>
        </p:scale>
        <p:origin x="13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yaganeshan Jeyatharsini" userId="1f5b32e9-34a4-4bb5-84e1-2ba8c19af3ca" providerId="ADAL" clId="{275B7C22-A380-472A-9371-5BD445924106}"/>
    <pc:docChg chg="undo custSel addSld delSld modSld sldOrd">
      <pc:chgData name="Jeyaganeshan Jeyatharsini" userId="1f5b32e9-34a4-4bb5-84e1-2ba8c19af3ca" providerId="ADAL" clId="{275B7C22-A380-472A-9371-5BD445924106}" dt="2025-05-30T23:59:00.894" v="3436" actId="20577"/>
      <pc:docMkLst>
        <pc:docMk/>
      </pc:docMkLst>
      <pc:sldChg chg="addSp delSp modSp mod ord setBg modAnim">
        <pc:chgData name="Jeyaganeshan Jeyatharsini" userId="1f5b32e9-34a4-4bb5-84e1-2ba8c19af3ca" providerId="ADAL" clId="{275B7C22-A380-472A-9371-5BD445924106}" dt="2025-05-30T23:57:19.876" v="3416"/>
        <pc:sldMkLst>
          <pc:docMk/>
          <pc:sldMk cId="2314976198" sldId="256"/>
        </pc:sldMkLst>
        <pc:spChg chg="mod">
          <ac:chgData name="Jeyaganeshan Jeyatharsini" userId="1f5b32e9-34a4-4bb5-84e1-2ba8c19af3ca" providerId="ADAL" clId="{275B7C22-A380-472A-9371-5BD445924106}" dt="2025-05-30T18:38:18.717" v="110" actId="207"/>
          <ac:spMkLst>
            <pc:docMk/>
            <pc:sldMk cId="2314976198" sldId="256"/>
            <ac:spMk id="2" creationId="{D06E1719-379E-89D8-592B-020A1329FF2A}"/>
          </ac:spMkLst>
        </pc:spChg>
        <pc:spChg chg="del mod">
          <ac:chgData name="Jeyaganeshan Jeyatharsini" userId="1f5b32e9-34a4-4bb5-84e1-2ba8c19af3ca" providerId="ADAL" clId="{275B7C22-A380-472A-9371-5BD445924106}" dt="2025-05-30T17:54:22.769" v="23" actId="478"/>
          <ac:spMkLst>
            <pc:docMk/>
            <pc:sldMk cId="2314976198" sldId="256"/>
            <ac:spMk id="3" creationId="{9F4FED52-0555-B0B9-CFDE-D3FEF171E5C3}"/>
          </ac:spMkLst>
        </pc:spChg>
        <pc:spChg chg="add del mod">
          <ac:chgData name="Jeyaganeshan Jeyatharsini" userId="1f5b32e9-34a4-4bb5-84e1-2ba8c19af3ca" providerId="ADAL" clId="{275B7C22-A380-472A-9371-5BD445924106}" dt="2025-05-30T18:04:02.587" v="29" actId="478"/>
          <ac:spMkLst>
            <pc:docMk/>
            <pc:sldMk cId="2314976198" sldId="256"/>
            <ac:spMk id="4" creationId="{7D9B4CB9-6A80-E033-B553-2E9CCD89CAF7}"/>
          </ac:spMkLst>
        </pc:spChg>
        <pc:picChg chg="add mod">
          <ac:chgData name="Jeyaganeshan Jeyatharsini" userId="1f5b32e9-34a4-4bb5-84e1-2ba8c19af3ca" providerId="ADAL" clId="{275B7C22-A380-472A-9371-5BD445924106}" dt="2025-05-30T23:54:06.411" v="3336" actId="14100"/>
          <ac:picMkLst>
            <pc:docMk/>
            <pc:sldMk cId="2314976198" sldId="256"/>
            <ac:picMk id="6" creationId="{77EA888F-DEDA-7AB5-6885-64E2A4AE2CA2}"/>
          </ac:picMkLst>
        </pc:picChg>
      </pc:sldChg>
      <pc:sldChg chg="del">
        <pc:chgData name="Jeyaganeshan Jeyatharsini" userId="1f5b32e9-34a4-4bb5-84e1-2ba8c19af3ca" providerId="ADAL" clId="{275B7C22-A380-472A-9371-5BD445924106}" dt="2025-05-30T18:13:02.363" v="66" actId="47"/>
        <pc:sldMkLst>
          <pc:docMk/>
          <pc:sldMk cId="4007655533" sldId="257"/>
        </pc:sldMkLst>
      </pc:sldChg>
      <pc:sldChg chg="addSp delSp modSp add mod setBg modAnim">
        <pc:chgData name="Jeyaganeshan Jeyatharsini" userId="1f5b32e9-34a4-4bb5-84e1-2ba8c19af3ca" providerId="ADAL" clId="{275B7C22-A380-472A-9371-5BD445924106}" dt="2025-05-30T23:59:00.894" v="3436" actId="20577"/>
        <pc:sldMkLst>
          <pc:docMk/>
          <pc:sldMk cId="4050979377" sldId="258"/>
        </pc:sldMkLst>
        <pc:spChg chg="mod">
          <ac:chgData name="Jeyaganeshan Jeyatharsini" userId="1f5b32e9-34a4-4bb5-84e1-2ba8c19af3ca" providerId="ADAL" clId="{275B7C22-A380-472A-9371-5BD445924106}" dt="2025-05-30T23:59:00.894" v="3436" actId="20577"/>
          <ac:spMkLst>
            <pc:docMk/>
            <pc:sldMk cId="4050979377" sldId="258"/>
            <ac:spMk id="2" creationId="{E62AB297-DC43-2B77-0087-237617EF6E2D}"/>
          </ac:spMkLst>
        </pc:spChg>
        <pc:spChg chg="mod">
          <ac:chgData name="Jeyaganeshan Jeyatharsini" userId="1f5b32e9-34a4-4bb5-84e1-2ba8c19af3ca" providerId="ADAL" clId="{275B7C22-A380-472A-9371-5BD445924106}" dt="2025-05-30T23:58:44.336" v="3428" actId="255"/>
          <ac:spMkLst>
            <pc:docMk/>
            <pc:sldMk cId="4050979377" sldId="258"/>
            <ac:spMk id="3" creationId="{7720585D-8097-BDAC-6191-E46CF453D9BF}"/>
          </ac:spMkLst>
        </pc:spChg>
        <pc:spChg chg="add del">
          <ac:chgData name="Jeyaganeshan Jeyatharsini" userId="1f5b32e9-34a4-4bb5-84e1-2ba8c19af3ca" providerId="ADAL" clId="{275B7C22-A380-472A-9371-5BD445924106}" dt="2025-05-30T23:56:05.051" v="3392" actId="26606"/>
          <ac:spMkLst>
            <pc:docMk/>
            <pc:sldMk cId="4050979377" sldId="258"/>
            <ac:spMk id="8" creationId="{D038248A-211C-4EEC-8401-C761B929FB52}"/>
          </ac:spMkLst>
        </pc:spChg>
        <pc:spChg chg="add del">
          <ac:chgData name="Jeyaganeshan Jeyatharsini" userId="1f5b32e9-34a4-4bb5-84e1-2ba8c19af3ca" providerId="ADAL" clId="{275B7C22-A380-472A-9371-5BD445924106}" dt="2025-05-30T23:55:50.273" v="3390" actId="26606"/>
          <ac:spMkLst>
            <pc:docMk/>
            <pc:sldMk cId="4050979377" sldId="258"/>
            <ac:spMk id="10" creationId="{A3363022-C969-41E9-8EB2-E4C94908C1FA}"/>
          </ac:spMkLst>
        </pc:spChg>
        <pc:spChg chg="add del">
          <ac:chgData name="Jeyaganeshan Jeyatharsini" userId="1f5b32e9-34a4-4bb5-84e1-2ba8c19af3ca" providerId="ADAL" clId="{275B7C22-A380-472A-9371-5BD445924106}" dt="2025-05-30T23:55:50.273" v="3390" actId="26606"/>
          <ac:spMkLst>
            <pc:docMk/>
            <pc:sldMk cId="4050979377" sldId="258"/>
            <ac:spMk id="12" creationId="{8D1AD6B3-BE88-4CEB-BA17-790657CC4729}"/>
          </ac:spMkLst>
        </pc:spChg>
        <pc:spChg chg="add del">
          <ac:chgData name="Jeyaganeshan Jeyatharsini" userId="1f5b32e9-34a4-4bb5-84e1-2ba8c19af3ca" providerId="ADAL" clId="{275B7C22-A380-472A-9371-5BD445924106}" dt="2025-05-30T23:56:05.051" v="3392" actId="26606"/>
          <ac:spMkLst>
            <pc:docMk/>
            <pc:sldMk cId="4050979377" sldId="258"/>
            <ac:spMk id="23" creationId="{C30A849F-66D9-40C8-BEC8-35AFF8F4568F}"/>
          </ac:spMkLst>
        </pc:spChg>
        <pc:spChg chg="add">
          <ac:chgData name="Jeyaganeshan Jeyatharsini" userId="1f5b32e9-34a4-4bb5-84e1-2ba8c19af3ca" providerId="ADAL" clId="{275B7C22-A380-472A-9371-5BD445924106}" dt="2025-05-30T23:56:05.051" v="3393" actId="26606"/>
          <ac:spMkLst>
            <pc:docMk/>
            <pc:sldMk cId="4050979377" sldId="258"/>
            <ac:spMk id="29" creationId="{081EA652-8C6A-4E69-BEB9-170809474553}"/>
          </ac:spMkLst>
        </pc:spChg>
        <pc:spChg chg="add">
          <ac:chgData name="Jeyaganeshan Jeyatharsini" userId="1f5b32e9-34a4-4bb5-84e1-2ba8c19af3ca" providerId="ADAL" clId="{275B7C22-A380-472A-9371-5BD445924106}" dt="2025-05-30T23:56:05.051" v="3393" actId="26606"/>
          <ac:spMkLst>
            <pc:docMk/>
            <pc:sldMk cId="4050979377" sldId="258"/>
            <ac:spMk id="30" creationId="{5298780A-33B9-4EA2-8F67-DE68AD62841B}"/>
          </ac:spMkLst>
        </pc:spChg>
        <pc:spChg chg="add">
          <ac:chgData name="Jeyaganeshan Jeyatharsini" userId="1f5b32e9-34a4-4bb5-84e1-2ba8c19af3ca" providerId="ADAL" clId="{275B7C22-A380-472A-9371-5BD445924106}" dt="2025-05-30T23:56:05.051" v="3393" actId="26606"/>
          <ac:spMkLst>
            <pc:docMk/>
            <pc:sldMk cId="4050979377" sldId="258"/>
            <ac:spMk id="31" creationId="{7F488E8B-4E1E-4402-8935-D4E6C02615C7}"/>
          </ac:spMkLst>
        </pc:spChg>
        <pc:grpChg chg="add del">
          <ac:chgData name="Jeyaganeshan Jeyatharsini" userId="1f5b32e9-34a4-4bb5-84e1-2ba8c19af3ca" providerId="ADAL" clId="{275B7C22-A380-472A-9371-5BD445924106}" dt="2025-05-30T23:55:50.273" v="3390" actId="26606"/>
          <ac:grpSpMkLst>
            <pc:docMk/>
            <pc:sldMk cId="4050979377" sldId="258"/>
            <ac:grpSpMk id="14" creationId="{89D1390B-7E13-4B4F-9CB2-391063412E54}"/>
          </ac:grpSpMkLst>
        </pc:grpChg>
        <pc:grpChg chg="add del">
          <ac:chgData name="Jeyaganeshan Jeyatharsini" userId="1f5b32e9-34a4-4bb5-84e1-2ba8c19af3ca" providerId="ADAL" clId="{275B7C22-A380-472A-9371-5BD445924106}" dt="2025-05-30T23:56:05.051" v="3392" actId="26606"/>
          <ac:grpSpMkLst>
            <pc:docMk/>
            <pc:sldMk cId="4050979377" sldId="258"/>
            <ac:grpSpMk id="18" creationId="{2A5C9C35-2375-49EB-B99C-17C87D42FE7C}"/>
          </ac:grpSpMkLst>
        </pc:grpChg>
        <pc:grpChg chg="add del">
          <ac:chgData name="Jeyaganeshan Jeyatharsini" userId="1f5b32e9-34a4-4bb5-84e1-2ba8c19af3ca" providerId="ADAL" clId="{275B7C22-A380-472A-9371-5BD445924106}" dt="2025-05-30T23:56:05.051" v="3392" actId="26606"/>
          <ac:grpSpMkLst>
            <pc:docMk/>
            <pc:sldMk cId="4050979377" sldId="258"/>
            <ac:grpSpMk id="24" creationId="{04542298-A2B1-480F-A11C-A40EDD19B857}"/>
          </ac:grpSpMkLst>
        </pc:grpChg>
        <pc:picChg chg="add del">
          <ac:chgData name="Jeyaganeshan Jeyatharsini" userId="1f5b32e9-34a4-4bb5-84e1-2ba8c19af3ca" providerId="ADAL" clId="{275B7C22-A380-472A-9371-5BD445924106}" dt="2025-05-30T23:55:50.273" v="3390" actId="26606"/>
          <ac:picMkLst>
            <pc:docMk/>
            <pc:sldMk cId="4050979377" sldId="258"/>
            <ac:picMk id="7" creationId="{AA8037D8-69B5-F696-D17F-C642E4B57857}"/>
          </ac:picMkLst>
        </pc:picChg>
        <pc:cxnChg chg="add">
          <ac:chgData name="Jeyaganeshan Jeyatharsini" userId="1f5b32e9-34a4-4bb5-84e1-2ba8c19af3ca" providerId="ADAL" clId="{275B7C22-A380-472A-9371-5BD445924106}" dt="2025-05-30T23:56:05.051" v="3393" actId="26606"/>
          <ac:cxnSpMkLst>
            <pc:docMk/>
            <pc:sldMk cId="4050979377" sldId="258"/>
            <ac:cxnSpMk id="32" creationId="{23AAC9B5-8015-485C-ACF9-A750390E9A56}"/>
          </ac:cxnSpMkLst>
        </pc:cxnChg>
      </pc:sldChg>
      <pc:sldChg chg="addSp delSp modSp add mod setBg addAnim modAnim">
        <pc:chgData name="Jeyaganeshan Jeyatharsini" userId="1f5b32e9-34a4-4bb5-84e1-2ba8c19af3ca" providerId="ADAL" clId="{275B7C22-A380-472A-9371-5BD445924106}" dt="2025-05-30T20:20:14.754" v="1003" actId="255"/>
        <pc:sldMkLst>
          <pc:docMk/>
          <pc:sldMk cId="1289691307" sldId="259"/>
        </pc:sldMkLst>
        <pc:spChg chg="mod">
          <ac:chgData name="Jeyaganeshan Jeyatharsini" userId="1f5b32e9-34a4-4bb5-84e1-2ba8c19af3ca" providerId="ADAL" clId="{275B7C22-A380-472A-9371-5BD445924106}" dt="2025-05-30T20:19:03.499" v="990" actId="1076"/>
          <ac:spMkLst>
            <pc:docMk/>
            <pc:sldMk cId="1289691307" sldId="259"/>
            <ac:spMk id="2" creationId="{AED0264F-0826-91ED-C3FB-905BA625EDC4}"/>
          </ac:spMkLst>
        </pc:spChg>
        <pc:spChg chg="mod">
          <ac:chgData name="Jeyaganeshan Jeyatharsini" userId="1f5b32e9-34a4-4bb5-84e1-2ba8c19af3ca" providerId="ADAL" clId="{275B7C22-A380-472A-9371-5BD445924106}" dt="2025-05-30T20:20:14.754" v="1003" actId="255"/>
          <ac:spMkLst>
            <pc:docMk/>
            <pc:sldMk cId="1289691307" sldId="259"/>
            <ac:spMk id="3" creationId="{9997AAE4-7D05-8C10-5687-3661058B7C8B}"/>
          </ac:spMkLst>
        </pc:spChg>
        <pc:spChg chg="add del">
          <ac:chgData name="Jeyaganeshan Jeyatharsini" userId="1f5b32e9-34a4-4bb5-84e1-2ba8c19af3ca" providerId="ADAL" clId="{275B7C22-A380-472A-9371-5BD445924106}" dt="2025-05-30T18:42:45.278" v="116" actId="26606"/>
          <ac:spMkLst>
            <pc:docMk/>
            <pc:sldMk cId="1289691307" sldId="259"/>
            <ac:spMk id="9" creationId="{8D0D6D3E-D7F9-4591-9CA9-DDF4DB1F73DA}"/>
          </ac:spMkLst>
        </pc:spChg>
        <pc:spChg chg="add del">
          <ac:chgData name="Jeyaganeshan Jeyatharsini" userId="1f5b32e9-34a4-4bb5-84e1-2ba8c19af3ca" providerId="ADAL" clId="{275B7C22-A380-472A-9371-5BD445924106}" dt="2025-05-30T18:42:45.278" v="116" actId="26606"/>
          <ac:spMkLst>
            <pc:docMk/>
            <pc:sldMk cId="1289691307" sldId="259"/>
            <ac:spMk id="10" creationId="{C4C9F2B0-1044-46EB-8AEB-C3BFFDE6C2CC}"/>
          </ac:spMkLst>
        </pc:spChg>
        <pc:spChg chg="add del">
          <ac:chgData name="Jeyaganeshan Jeyatharsini" userId="1f5b32e9-34a4-4bb5-84e1-2ba8c19af3ca" providerId="ADAL" clId="{275B7C22-A380-472A-9371-5BD445924106}" dt="2025-05-30T18:42:45.278" v="116" actId="26606"/>
          <ac:spMkLst>
            <pc:docMk/>
            <pc:sldMk cId="1289691307" sldId="259"/>
            <ac:spMk id="11" creationId="{D28B54C3-B57B-472A-B96E-1FCB67093DC2}"/>
          </ac:spMkLst>
        </pc:spChg>
        <pc:spChg chg="add del">
          <ac:chgData name="Jeyaganeshan Jeyatharsini" userId="1f5b32e9-34a4-4bb5-84e1-2ba8c19af3ca" providerId="ADAL" clId="{275B7C22-A380-472A-9371-5BD445924106}" dt="2025-05-30T18:29:49.620" v="98" actId="26606"/>
          <ac:spMkLst>
            <pc:docMk/>
            <pc:sldMk cId="1289691307" sldId="259"/>
            <ac:spMk id="12" creationId="{362D44EE-C852-4460-B8B5-C4F2BC20510C}"/>
          </ac:spMkLst>
        </pc:spChg>
        <pc:spChg chg="add del">
          <ac:chgData name="Jeyaganeshan Jeyatharsini" userId="1f5b32e9-34a4-4bb5-84e1-2ba8c19af3ca" providerId="ADAL" clId="{275B7C22-A380-472A-9371-5BD445924106}" dt="2025-05-30T18:42:45.278" v="116" actId="26606"/>
          <ac:spMkLst>
            <pc:docMk/>
            <pc:sldMk cId="1289691307" sldId="259"/>
            <ac:spMk id="13" creationId="{7DB3C429-F8DA-49B9-AF84-21996FCF78B5}"/>
          </ac:spMkLst>
        </pc:spChg>
        <pc:spChg chg="add del">
          <ac:chgData name="Jeyaganeshan Jeyatharsini" userId="1f5b32e9-34a4-4bb5-84e1-2ba8c19af3ca" providerId="ADAL" clId="{275B7C22-A380-472A-9371-5BD445924106}" dt="2025-05-30T18:29:49.620" v="98" actId="26606"/>
          <ac:spMkLst>
            <pc:docMk/>
            <pc:sldMk cId="1289691307" sldId="259"/>
            <ac:spMk id="14" creationId="{658970D8-8D1D-4B5C-894B-E871CC86543D}"/>
          </ac:spMkLst>
        </pc:spChg>
        <pc:spChg chg="add del">
          <ac:chgData name="Jeyaganeshan Jeyatharsini" userId="1f5b32e9-34a4-4bb5-84e1-2ba8c19af3ca" providerId="ADAL" clId="{275B7C22-A380-472A-9371-5BD445924106}" dt="2025-05-30T18:29:49.620" v="98" actId="26606"/>
          <ac:spMkLst>
            <pc:docMk/>
            <pc:sldMk cId="1289691307" sldId="259"/>
            <ac:spMk id="16" creationId="{F227E5B6-9132-43CA-B503-37A18562ADF2}"/>
          </ac:spMkLst>
        </pc:spChg>
        <pc:spChg chg="add mod">
          <ac:chgData name="Jeyaganeshan Jeyatharsini" userId="1f5b32e9-34a4-4bb5-84e1-2ba8c19af3ca" providerId="ADAL" clId="{275B7C22-A380-472A-9371-5BD445924106}" dt="2025-05-30T19:02:19.962" v="157" actId="14100"/>
          <ac:spMkLst>
            <pc:docMk/>
            <pc:sldMk cId="1289691307" sldId="259"/>
            <ac:spMk id="17" creationId="{2F4C6476-B036-656F-00C7-2026F657DB86}"/>
          </ac:spMkLst>
        </pc:spChg>
        <pc:spChg chg="add del">
          <ac:chgData name="Jeyaganeshan Jeyatharsini" userId="1f5b32e9-34a4-4bb5-84e1-2ba8c19af3ca" providerId="ADAL" clId="{275B7C22-A380-472A-9371-5BD445924106}" dt="2025-05-30T18:29:49.620" v="98" actId="26606"/>
          <ac:spMkLst>
            <pc:docMk/>
            <pc:sldMk cId="1289691307" sldId="259"/>
            <ac:spMk id="18" creationId="{03C2051E-A88D-48E5-BACF-AAED17892722}"/>
          </ac:spMkLst>
        </pc:spChg>
        <pc:spChg chg="add mod">
          <ac:chgData name="Jeyaganeshan Jeyatharsini" userId="1f5b32e9-34a4-4bb5-84e1-2ba8c19af3ca" providerId="ADAL" clId="{275B7C22-A380-472A-9371-5BD445924106}" dt="2025-05-30T20:19:17.547" v="994" actId="14100"/>
          <ac:spMkLst>
            <pc:docMk/>
            <pc:sldMk cId="1289691307" sldId="259"/>
            <ac:spMk id="19" creationId="{70FD9618-FEBF-D9D4-72FB-558F984CB286}"/>
          </ac:spMkLst>
        </pc:spChg>
        <pc:spChg chg="add del">
          <ac:chgData name="Jeyaganeshan Jeyatharsini" userId="1f5b32e9-34a4-4bb5-84e1-2ba8c19af3ca" providerId="ADAL" clId="{275B7C22-A380-472A-9371-5BD445924106}" dt="2025-05-30T18:29:49.620" v="98" actId="26606"/>
          <ac:spMkLst>
            <pc:docMk/>
            <pc:sldMk cId="1289691307" sldId="259"/>
            <ac:spMk id="20" creationId="{7821A508-2985-4905-874A-527429BAABFA}"/>
          </ac:spMkLst>
        </pc:spChg>
        <pc:spChg chg="add mod">
          <ac:chgData name="Jeyaganeshan Jeyatharsini" userId="1f5b32e9-34a4-4bb5-84e1-2ba8c19af3ca" providerId="ADAL" clId="{275B7C22-A380-472A-9371-5BD445924106}" dt="2025-05-30T19:12:23.940" v="349" actId="207"/>
          <ac:spMkLst>
            <pc:docMk/>
            <pc:sldMk cId="1289691307" sldId="259"/>
            <ac:spMk id="21" creationId="{CA98BB3B-34CF-E4D6-86BB-9CFFE1837CD4}"/>
          </ac:spMkLst>
        </pc:spChg>
        <pc:spChg chg="add del">
          <ac:chgData name="Jeyaganeshan Jeyatharsini" userId="1f5b32e9-34a4-4bb5-84e1-2ba8c19af3ca" providerId="ADAL" clId="{275B7C22-A380-472A-9371-5BD445924106}" dt="2025-05-30T18:29:49.620" v="98" actId="26606"/>
          <ac:spMkLst>
            <pc:docMk/>
            <pc:sldMk cId="1289691307" sldId="259"/>
            <ac:spMk id="22" creationId="{D2929CB1-0E3C-4B2D-ADC5-0154FB33BA44}"/>
          </ac:spMkLst>
        </pc:spChg>
        <pc:spChg chg="add mod">
          <ac:chgData name="Jeyaganeshan Jeyatharsini" userId="1f5b32e9-34a4-4bb5-84e1-2ba8c19af3ca" providerId="ADAL" clId="{275B7C22-A380-472A-9371-5BD445924106}" dt="2025-05-30T19:13:01.471" v="362" actId="1076"/>
          <ac:spMkLst>
            <pc:docMk/>
            <pc:sldMk cId="1289691307" sldId="259"/>
            <ac:spMk id="23" creationId="{98F944B6-1D67-0DAF-378A-F674C0070788}"/>
          </ac:spMkLst>
        </pc:spChg>
        <pc:spChg chg="add del">
          <ac:chgData name="Jeyaganeshan Jeyatharsini" userId="1f5b32e9-34a4-4bb5-84e1-2ba8c19af3ca" providerId="ADAL" clId="{275B7C22-A380-472A-9371-5BD445924106}" dt="2025-05-30T18:29:49.620" v="98" actId="26606"/>
          <ac:spMkLst>
            <pc:docMk/>
            <pc:sldMk cId="1289691307" sldId="259"/>
            <ac:spMk id="24" creationId="{5F2F0C84-BE8C-4DC2-A6D3-30349A801D5C}"/>
          </ac:spMkLst>
        </pc:spChg>
        <pc:spChg chg="add del">
          <ac:chgData name="Jeyaganeshan Jeyatharsini" userId="1f5b32e9-34a4-4bb5-84e1-2ba8c19af3ca" providerId="ADAL" clId="{275B7C22-A380-472A-9371-5BD445924106}" dt="2025-05-30T18:58:17.136" v="152" actId="26606"/>
          <ac:spMkLst>
            <pc:docMk/>
            <pc:sldMk cId="1289691307" sldId="259"/>
            <ac:spMk id="1031" creationId="{4037C1C0-FADA-40C7-B923-037899A24F09}"/>
          </ac:spMkLst>
        </pc:spChg>
        <pc:spChg chg="add del">
          <ac:chgData name="Jeyaganeshan Jeyatharsini" userId="1f5b32e9-34a4-4bb5-84e1-2ba8c19af3ca" providerId="ADAL" clId="{275B7C22-A380-472A-9371-5BD445924106}" dt="2025-05-30T18:58:17.136" v="152" actId="26606"/>
          <ac:spMkLst>
            <pc:docMk/>
            <pc:sldMk cId="1289691307" sldId="259"/>
            <ac:spMk id="1033" creationId="{E2B33195-5BCA-4BB7-A82D-6739522687DD}"/>
          </ac:spMkLst>
        </pc:spChg>
        <pc:spChg chg="add del">
          <ac:chgData name="Jeyaganeshan Jeyatharsini" userId="1f5b32e9-34a4-4bb5-84e1-2ba8c19af3ca" providerId="ADAL" clId="{275B7C22-A380-472A-9371-5BD445924106}" dt="2025-05-30T18:58:17.136" v="152" actId="26606"/>
          <ac:spMkLst>
            <pc:docMk/>
            <pc:sldMk cId="1289691307" sldId="259"/>
            <ac:spMk id="1035" creationId="{CF8AD9F3-9AF6-494F-83A3-2F677563935C}"/>
          </ac:spMkLst>
        </pc:spChg>
        <pc:spChg chg="add del">
          <ac:chgData name="Jeyaganeshan Jeyatharsini" userId="1f5b32e9-34a4-4bb5-84e1-2ba8c19af3ca" providerId="ADAL" clId="{275B7C22-A380-472A-9371-5BD445924106}" dt="2025-05-30T18:58:17.136" v="152" actId="26606"/>
          <ac:spMkLst>
            <pc:docMk/>
            <pc:sldMk cId="1289691307" sldId="259"/>
            <ac:spMk id="1037" creationId="{0DA5DB8B-7E5C-4ABC-8069-A9A8806F3976}"/>
          </ac:spMkLst>
        </pc:spChg>
        <pc:spChg chg="add del">
          <ac:chgData name="Jeyaganeshan Jeyatharsini" userId="1f5b32e9-34a4-4bb5-84e1-2ba8c19af3ca" providerId="ADAL" clId="{275B7C22-A380-472A-9371-5BD445924106}" dt="2025-05-30T19:05:06.893" v="164" actId="26606"/>
          <ac:spMkLst>
            <pc:docMk/>
            <pc:sldMk cId="1289691307" sldId="259"/>
            <ac:spMk id="1042" creationId="{8D62FFC4-C785-45D6-A1A6-BBEC1E58D700}"/>
          </ac:spMkLst>
        </pc:spChg>
        <pc:spChg chg="add del">
          <ac:chgData name="Jeyaganeshan Jeyatharsini" userId="1f5b32e9-34a4-4bb5-84e1-2ba8c19af3ca" providerId="ADAL" clId="{275B7C22-A380-472A-9371-5BD445924106}" dt="2025-05-30T19:05:06.893" v="164" actId="26606"/>
          <ac:spMkLst>
            <pc:docMk/>
            <pc:sldMk cId="1289691307" sldId="259"/>
            <ac:spMk id="1044" creationId="{609CB703-C563-4F1F-BF28-83C06E978C4F}"/>
          </ac:spMkLst>
        </pc:spChg>
        <pc:spChg chg="add del">
          <ac:chgData name="Jeyaganeshan Jeyatharsini" userId="1f5b32e9-34a4-4bb5-84e1-2ba8c19af3ca" providerId="ADAL" clId="{275B7C22-A380-472A-9371-5BD445924106}" dt="2025-05-30T19:05:25.916" v="166" actId="26606"/>
          <ac:spMkLst>
            <pc:docMk/>
            <pc:sldMk cId="1289691307" sldId="259"/>
            <ac:spMk id="1056" creationId="{41BBC4E2-77AE-4A70-8F4E-420E9E2ADAA6}"/>
          </ac:spMkLst>
        </pc:spChg>
        <pc:spChg chg="add del">
          <ac:chgData name="Jeyaganeshan Jeyatharsini" userId="1f5b32e9-34a4-4bb5-84e1-2ba8c19af3ca" providerId="ADAL" clId="{275B7C22-A380-472A-9371-5BD445924106}" dt="2025-05-30T19:05:25.916" v="166" actId="26606"/>
          <ac:spMkLst>
            <pc:docMk/>
            <pc:sldMk cId="1289691307" sldId="259"/>
            <ac:spMk id="1058" creationId="{609CB703-C563-4F1F-BF28-83C06E978C4F}"/>
          </ac:spMkLst>
        </pc:spChg>
        <pc:spChg chg="add del">
          <ac:chgData name="Jeyaganeshan Jeyatharsini" userId="1f5b32e9-34a4-4bb5-84e1-2ba8c19af3ca" providerId="ADAL" clId="{275B7C22-A380-472A-9371-5BD445924106}" dt="2025-05-30T19:05:25.916" v="166" actId="26606"/>
          <ac:spMkLst>
            <pc:docMk/>
            <pc:sldMk cId="1289691307" sldId="259"/>
            <ac:spMk id="1060" creationId="{5DFC1D2F-D2C1-4B4C-A109-43567B85E662}"/>
          </ac:spMkLst>
        </pc:spChg>
        <pc:spChg chg="add del">
          <ac:chgData name="Jeyaganeshan Jeyatharsini" userId="1f5b32e9-34a4-4bb5-84e1-2ba8c19af3ca" providerId="ADAL" clId="{275B7C22-A380-472A-9371-5BD445924106}" dt="2025-05-30T19:05:25.916" v="166" actId="26606"/>
          <ac:spMkLst>
            <pc:docMk/>
            <pc:sldMk cId="1289691307" sldId="259"/>
            <ac:spMk id="1062" creationId="{FDE74ABC-C18D-4D27-A77F-43594963B899}"/>
          </ac:spMkLst>
        </pc:spChg>
        <pc:spChg chg="add del">
          <ac:chgData name="Jeyaganeshan Jeyatharsini" userId="1f5b32e9-34a4-4bb5-84e1-2ba8c19af3ca" providerId="ADAL" clId="{275B7C22-A380-472A-9371-5BD445924106}" dt="2025-05-30T19:05:25.916" v="166" actId="26606"/>
          <ac:spMkLst>
            <pc:docMk/>
            <pc:sldMk cId="1289691307" sldId="259"/>
            <ac:spMk id="1066" creationId="{1CF7DF92-B01A-4340-9465-5B2DC96507A4}"/>
          </ac:spMkLst>
        </pc:spChg>
        <pc:spChg chg="add del">
          <ac:chgData name="Jeyaganeshan Jeyatharsini" userId="1f5b32e9-34a4-4bb5-84e1-2ba8c19af3ca" providerId="ADAL" clId="{275B7C22-A380-472A-9371-5BD445924106}" dt="2025-05-30T19:07:48.516" v="185" actId="26606"/>
          <ac:spMkLst>
            <pc:docMk/>
            <pc:sldMk cId="1289691307" sldId="259"/>
            <ac:spMk id="1071" creationId="{F58FB4AA-7058-4218-AE65-3ACD24A41226}"/>
          </ac:spMkLst>
        </pc:spChg>
        <pc:spChg chg="del">
          <ac:chgData name="Jeyaganeshan Jeyatharsini" userId="1f5b32e9-34a4-4bb5-84e1-2ba8c19af3ca" providerId="ADAL" clId="{275B7C22-A380-472A-9371-5BD445924106}" dt="2025-05-30T19:07:48.516" v="185" actId="26606"/>
          <ac:spMkLst>
            <pc:docMk/>
            <pc:sldMk cId="1289691307" sldId="259"/>
            <ac:spMk id="1073" creationId="{F35BC0E3-6FE4-4491-BA19-C0126066A51B}"/>
          </ac:spMkLst>
        </pc:spChg>
        <pc:spChg chg="add del">
          <ac:chgData name="Jeyaganeshan Jeyatharsini" userId="1f5b32e9-34a4-4bb5-84e1-2ba8c19af3ca" providerId="ADAL" clId="{275B7C22-A380-472A-9371-5BD445924106}" dt="2025-05-30T19:07:48.516" v="185" actId="26606"/>
          <ac:spMkLst>
            <pc:docMk/>
            <pc:sldMk cId="1289691307" sldId="259"/>
            <ac:spMk id="1075" creationId="{DB11BD18-218F-49C7-BE16-82AEA08B237B}"/>
          </ac:spMkLst>
        </pc:spChg>
        <pc:spChg chg="add del">
          <ac:chgData name="Jeyaganeshan Jeyatharsini" userId="1f5b32e9-34a4-4bb5-84e1-2ba8c19af3ca" providerId="ADAL" clId="{275B7C22-A380-472A-9371-5BD445924106}" dt="2025-05-30T19:07:48.516" v="185" actId="26606"/>
          <ac:spMkLst>
            <pc:docMk/>
            <pc:sldMk cId="1289691307" sldId="259"/>
            <ac:spMk id="1079" creationId="{EA996627-3E00-4A50-8640-F4F7D38C556C}"/>
          </ac:spMkLst>
        </pc:spChg>
        <pc:spChg chg="add del">
          <ac:chgData name="Jeyaganeshan Jeyatharsini" userId="1f5b32e9-34a4-4bb5-84e1-2ba8c19af3ca" providerId="ADAL" clId="{275B7C22-A380-472A-9371-5BD445924106}" dt="2025-05-30T19:07:48.516" v="185" actId="26606"/>
          <ac:spMkLst>
            <pc:docMk/>
            <pc:sldMk cId="1289691307" sldId="259"/>
            <ac:spMk id="1081" creationId="{A619555D-3337-4F1A-9AFF-1DA3B921C57C}"/>
          </ac:spMkLst>
        </pc:spChg>
        <pc:spChg chg="add del">
          <ac:chgData name="Jeyaganeshan Jeyatharsini" userId="1f5b32e9-34a4-4bb5-84e1-2ba8c19af3ca" providerId="ADAL" clId="{275B7C22-A380-472A-9371-5BD445924106}" dt="2025-05-30T19:07:48.516" v="185" actId="26606"/>
          <ac:spMkLst>
            <pc:docMk/>
            <pc:sldMk cId="1289691307" sldId="259"/>
            <ac:spMk id="1083" creationId="{CF5E7AE0-415D-4236-B5E6-F2FC68DB94EE}"/>
          </ac:spMkLst>
        </pc:spChg>
        <pc:spChg chg="add">
          <ac:chgData name="Jeyaganeshan Jeyatharsini" userId="1f5b32e9-34a4-4bb5-84e1-2ba8c19af3ca" providerId="ADAL" clId="{275B7C22-A380-472A-9371-5BD445924106}" dt="2025-05-30T19:07:48.516" v="185" actId="26606"/>
          <ac:spMkLst>
            <pc:docMk/>
            <pc:sldMk cId="1289691307" sldId="259"/>
            <ac:spMk id="1088" creationId="{7C86F726-AC41-4CF6-9B05-151A4D499EE1}"/>
          </ac:spMkLst>
        </pc:spChg>
        <pc:spChg chg="add">
          <ac:chgData name="Jeyaganeshan Jeyatharsini" userId="1f5b32e9-34a4-4bb5-84e1-2ba8c19af3ca" providerId="ADAL" clId="{275B7C22-A380-472A-9371-5BD445924106}" dt="2025-05-30T19:07:48.516" v="185" actId="26606"/>
          <ac:spMkLst>
            <pc:docMk/>
            <pc:sldMk cId="1289691307" sldId="259"/>
            <ac:spMk id="1090" creationId="{55E8CDA9-D07B-4774-80D9-57C6EFE7D3F8}"/>
          </ac:spMkLst>
        </pc:spChg>
        <pc:picChg chg="add del mod">
          <ac:chgData name="Jeyaganeshan Jeyatharsini" userId="1f5b32e9-34a4-4bb5-84e1-2ba8c19af3ca" providerId="ADAL" clId="{275B7C22-A380-472A-9371-5BD445924106}" dt="2025-05-30T18:29:06.091" v="91" actId="478"/>
          <ac:picMkLst>
            <pc:docMk/>
            <pc:sldMk cId="1289691307" sldId="259"/>
            <ac:picMk id="5" creationId="{2F0C413D-85E6-C74B-6616-88A64B77382E}"/>
          </ac:picMkLst>
        </pc:picChg>
        <pc:picChg chg="add mod ord">
          <ac:chgData name="Jeyaganeshan Jeyatharsini" userId="1f5b32e9-34a4-4bb5-84e1-2ba8c19af3ca" providerId="ADAL" clId="{275B7C22-A380-472A-9371-5BD445924106}" dt="2025-05-30T19:06:52.691" v="179" actId="1076"/>
          <ac:picMkLst>
            <pc:docMk/>
            <pc:sldMk cId="1289691307" sldId="259"/>
            <ac:picMk id="7" creationId="{3471D103-491B-4AA4-BA71-BF42A9F8F294}"/>
          </ac:picMkLst>
        </pc:picChg>
        <pc:picChg chg="add del mod">
          <ac:chgData name="Jeyaganeshan Jeyatharsini" userId="1f5b32e9-34a4-4bb5-84e1-2ba8c19af3ca" providerId="ADAL" clId="{275B7C22-A380-472A-9371-5BD445924106}" dt="2025-05-30T18:42:36.506" v="115" actId="478"/>
          <ac:picMkLst>
            <pc:docMk/>
            <pc:sldMk cId="1289691307" sldId="259"/>
            <ac:picMk id="8" creationId="{6BDCFA98-D9E0-28E3-7BA3-AB57CFEDE12C}"/>
          </ac:picMkLst>
        </pc:picChg>
        <pc:picChg chg="add del mod">
          <ac:chgData name="Jeyaganeshan Jeyatharsini" userId="1f5b32e9-34a4-4bb5-84e1-2ba8c19af3ca" providerId="ADAL" clId="{275B7C22-A380-472A-9371-5BD445924106}" dt="2025-05-30T18:57:31.471" v="138" actId="478"/>
          <ac:picMkLst>
            <pc:docMk/>
            <pc:sldMk cId="1289691307" sldId="259"/>
            <ac:picMk id="15" creationId="{5CA1F379-A85C-B0B0-2B1E-630135E7E095}"/>
          </ac:picMkLst>
        </pc:picChg>
        <pc:picChg chg="add del mod">
          <ac:chgData name="Jeyaganeshan Jeyatharsini" userId="1f5b32e9-34a4-4bb5-84e1-2ba8c19af3ca" providerId="ADAL" clId="{275B7C22-A380-472A-9371-5BD445924106}" dt="2025-05-30T18:48:15.392" v="129" actId="478"/>
          <ac:picMkLst>
            <pc:docMk/>
            <pc:sldMk cId="1289691307" sldId="259"/>
            <ac:picMk id="1026" creationId="{64213679-7DEA-340C-AAD2-62696053E451}"/>
          </ac:picMkLst>
        </pc:picChg>
        <pc:picChg chg="add del">
          <ac:chgData name="Jeyaganeshan Jeyatharsini" userId="1f5b32e9-34a4-4bb5-84e1-2ba8c19af3ca" providerId="ADAL" clId="{275B7C22-A380-472A-9371-5BD445924106}" dt="2025-05-30T18:57:31.471" v="138" actId="478"/>
          <ac:picMkLst>
            <pc:docMk/>
            <pc:sldMk cId="1289691307" sldId="259"/>
            <ac:picMk id="1028" creationId="{584DD183-EFCD-6338-2D70-6F47250DD378}"/>
          </ac:picMkLst>
        </pc:picChg>
        <pc:picChg chg="add mod">
          <ac:chgData name="Jeyaganeshan Jeyatharsini" userId="1f5b32e9-34a4-4bb5-84e1-2ba8c19af3ca" providerId="ADAL" clId="{275B7C22-A380-472A-9371-5BD445924106}" dt="2025-05-30T19:12:46.183" v="360" actId="1035"/>
          <ac:picMkLst>
            <pc:docMk/>
            <pc:sldMk cId="1289691307" sldId="259"/>
            <ac:picMk id="1030" creationId="{30DE7D83-F123-F86F-6C31-47494A036825}"/>
          </ac:picMkLst>
        </pc:picChg>
        <pc:picChg chg="add del mod">
          <ac:chgData name="Jeyaganeshan Jeyatharsini" userId="1f5b32e9-34a4-4bb5-84e1-2ba8c19af3ca" providerId="ADAL" clId="{275B7C22-A380-472A-9371-5BD445924106}" dt="2025-05-30T19:02:51.899" v="160" actId="478"/>
          <ac:picMkLst>
            <pc:docMk/>
            <pc:sldMk cId="1289691307" sldId="259"/>
            <ac:picMk id="1034" creationId="{5FE4E15A-338B-5957-1CE0-E0502A84730A}"/>
          </ac:picMkLst>
        </pc:picChg>
        <pc:picChg chg="add mod">
          <ac:chgData name="Jeyaganeshan Jeyatharsini" userId="1f5b32e9-34a4-4bb5-84e1-2ba8c19af3ca" providerId="ADAL" clId="{275B7C22-A380-472A-9371-5BD445924106}" dt="2025-05-30T19:12:51.306" v="361" actId="14100"/>
          <ac:picMkLst>
            <pc:docMk/>
            <pc:sldMk cId="1289691307" sldId="259"/>
            <ac:picMk id="1036" creationId="{029534B5-2097-FCFC-D522-7108EFB8A331}"/>
          </ac:picMkLst>
        </pc:picChg>
      </pc:sldChg>
      <pc:sldChg chg="add del setBg">
        <pc:chgData name="Jeyaganeshan Jeyatharsini" userId="1f5b32e9-34a4-4bb5-84e1-2ba8c19af3ca" providerId="ADAL" clId="{275B7C22-A380-472A-9371-5BD445924106}" dt="2025-05-30T18:13:14.279" v="67" actId="47"/>
        <pc:sldMkLst>
          <pc:docMk/>
          <pc:sldMk cId="3390318043" sldId="259"/>
        </pc:sldMkLst>
      </pc:sldChg>
      <pc:sldChg chg="modSp add mod ord">
        <pc:chgData name="Jeyaganeshan Jeyatharsini" userId="1f5b32e9-34a4-4bb5-84e1-2ba8c19af3ca" providerId="ADAL" clId="{275B7C22-A380-472A-9371-5BD445924106}" dt="2025-05-30T20:19:38.659" v="996" actId="1076"/>
        <pc:sldMkLst>
          <pc:docMk/>
          <pc:sldMk cId="2346380756" sldId="260"/>
        </pc:sldMkLst>
        <pc:spChg chg="mod">
          <ac:chgData name="Jeyaganeshan Jeyatharsini" userId="1f5b32e9-34a4-4bb5-84e1-2ba8c19af3ca" providerId="ADAL" clId="{275B7C22-A380-472A-9371-5BD445924106}" dt="2025-05-30T20:16:07.456" v="966" actId="1076"/>
          <ac:spMkLst>
            <pc:docMk/>
            <pc:sldMk cId="2346380756" sldId="260"/>
            <ac:spMk id="2" creationId="{4E55BA13-5BDE-5777-DEC5-471DBAF4AB04}"/>
          </ac:spMkLst>
        </pc:spChg>
        <pc:spChg chg="mod">
          <ac:chgData name="Jeyaganeshan Jeyatharsini" userId="1f5b32e9-34a4-4bb5-84e1-2ba8c19af3ca" providerId="ADAL" clId="{275B7C22-A380-472A-9371-5BD445924106}" dt="2025-05-30T20:18:41.022" v="988" actId="255"/>
          <ac:spMkLst>
            <pc:docMk/>
            <pc:sldMk cId="2346380756" sldId="260"/>
            <ac:spMk id="3" creationId="{FC2A69C1-F1E5-42BD-7B5B-B89FA2DEC30C}"/>
          </ac:spMkLst>
        </pc:spChg>
        <pc:spChg chg="mod">
          <ac:chgData name="Jeyaganeshan Jeyatharsini" userId="1f5b32e9-34a4-4bb5-84e1-2ba8c19af3ca" providerId="ADAL" clId="{275B7C22-A380-472A-9371-5BD445924106}" dt="2025-05-30T20:17:28.006" v="978" actId="14100"/>
          <ac:spMkLst>
            <pc:docMk/>
            <pc:sldMk cId="2346380756" sldId="260"/>
            <ac:spMk id="19" creationId="{55AD3446-3AEE-9271-BDDA-233AA60AC32D}"/>
          </ac:spMkLst>
        </pc:spChg>
        <pc:spChg chg="mod">
          <ac:chgData name="Jeyaganeshan Jeyatharsini" userId="1f5b32e9-34a4-4bb5-84e1-2ba8c19af3ca" providerId="ADAL" clId="{275B7C22-A380-472A-9371-5BD445924106}" dt="2025-05-30T20:19:29.576" v="995" actId="1076"/>
          <ac:spMkLst>
            <pc:docMk/>
            <pc:sldMk cId="2346380756" sldId="260"/>
            <ac:spMk id="21" creationId="{B0F5D6F1-770F-1F18-8558-A27D5ED1B0C5}"/>
          </ac:spMkLst>
        </pc:spChg>
        <pc:spChg chg="mod">
          <ac:chgData name="Jeyaganeshan Jeyatharsini" userId="1f5b32e9-34a4-4bb5-84e1-2ba8c19af3ca" providerId="ADAL" clId="{275B7C22-A380-472A-9371-5BD445924106}" dt="2025-05-30T20:19:38.659" v="996" actId="1076"/>
          <ac:spMkLst>
            <pc:docMk/>
            <pc:sldMk cId="2346380756" sldId="260"/>
            <ac:spMk id="23" creationId="{65459F18-E457-501C-1CF5-7AB8D2FD7113}"/>
          </ac:spMkLst>
        </pc:spChg>
        <pc:picChg chg="mod">
          <ac:chgData name="Jeyaganeshan Jeyatharsini" userId="1f5b32e9-34a4-4bb5-84e1-2ba8c19af3ca" providerId="ADAL" clId="{275B7C22-A380-472A-9371-5BD445924106}" dt="2025-05-30T20:16:19.897" v="968" actId="1076"/>
          <ac:picMkLst>
            <pc:docMk/>
            <pc:sldMk cId="2346380756" sldId="260"/>
            <ac:picMk id="7" creationId="{013BA92A-0F60-B4CD-F417-6D5F0826680C}"/>
          </ac:picMkLst>
        </pc:picChg>
        <pc:picChg chg="mod">
          <ac:chgData name="Jeyaganeshan Jeyatharsini" userId="1f5b32e9-34a4-4bb5-84e1-2ba8c19af3ca" providerId="ADAL" clId="{275B7C22-A380-472A-9371-5BD445924106}" dt="2025-05-30T20:16:24.098" v="969" actId="1076"/>
          <ac:picMkLst>
            <pc:docMk/>
            <pc:sldMk cId="2346380756" sldId="260"/>
            <ac:picMk id="1030" creationId="{5A51EE86-457B-EF52-93D7-60ECE26412BF}"/>
          </ac:picMkLst>
        </pc:picChg>
        <pc:picChg chg="mod">
          <ac:chgData name="Jeyaganeshan Jeyatharsini" userId="1f5b32e9-34a4-4bb5-84e1-2ba8c19af3ca" providerId="ADAL" clId="{275B7C22-A380-472A-9371-5BD445924106}" dt="2025-05-30T20:17:58.953" v="984" actId="14100"/>
          <ac:picMkLst>
            <pc:docMk/>
            <pc:sldMk cId="2346380756" sldId="260"/>
            <ac:picMk id="1036" creationId="{16542442-2836-AA8C-1E40-4A0D3B8264AB}"/>
          </ac:picMkLst>
        </pc:picChg>
      </pc:sldChg>
      <pc:sldChg chg="addSp delSp modSp new mod setBg modAnim">
        <pc:chgData name="Jeyaganeshan Jeyatharsini" userId="1f5b32e9-34a4-4bb5-84e1-2ba8c19af3ca" providerId="ADAL" clId="{275B7C22-A380-472A-9371-5BD445924106}" dt="2025-05-30T21:04:49.528" v="1303"/>
        <pc:sldMkLst>
          <pc:docMk/>
          <pc:sldMk cId="2375356014" sldId="261"/>
        </pc:sldMkLst>
        <pc:spChg chg="mod">
          <ac:chgData name="Jeyaganeshan Jeyatharsini" userId="1f5b32e9-34a4-4bb5-84e1-2ba8c19af3ca" providerId="ADAL" clId="{275B7C22-A380-472A-9371-5BD445924106}" dt="2025-05-30T21:04:49.528" v="1303"/>
          <ac:spMkLst>
            <pc:docMk/>
            <pc:sldMk cId="2375356014" sldId="261"/>
            <ac:spMk id="2" creationId="{59150094-4D20-4B67-1535-06598EE68645}"/>
          </ac:spMkLst>
        </pc:spChg>
        <pc:spChg chg="del">
          <ac:chgData name="Jeyaganeshan Jeyatharsini" userId="1f5b32e9-34a4-4bb5-84e1-2ba8c19af3ca" providerId="ADAL" clId="{275B7C22-A380-472A-9371-5BD445924106}" dt="2025-05-30T19:49:52.519" v="727"/>
          <ac:spMkLst>
            <pc:docMk/>
            <pc:sldMk cId="2375356014" sldId="261"/>
            <ac:spMk id="3" creationId="{899B2DE1-C2FF-C592-B3B6-991D079A3E68}"/>
          </ac:spMkLst>
        </pc:spChg>
        <pc:spChg chg="add del mod">
          <ac:chgData name="Jeyaganeshan Jeyatharsini" userId="1f5b32e9-34a4-4bb5-84e1-2ba8c19af3ca" providerId="ADAL" clId="{275B7C22-A380-472A-9371-5BD445924106}" dt="2025-05-30T19:58:40.987" v="782" actId="478"/>
          <ac:spMkLst>
            <pc:docMk/>
            <pc:sldMk cId="2375356014" sldId="261"/>
            <ac:spMk id="5" creationId="{D76CD9C3-A3AD-869D-88C7-FA0936266156}"/>
          </ac:spMkLst>
        </pc:spChg>
        <pc:spChg chg="add mod">
          <ac:chgData name="Jeyaganeshan Jeyatharsini" userId="1f5b32e9-34a4-4bb5-84e1-2ba8c19af3ca" providerId="ADAL" clId="{275B7C22-A380-472A-9371-5BD445924106}" dt="2025-05-30T20:20:47.988" v="1004" actId="14100"/>
          <ac:spMkLst>
            <pc:docMk/>
            <pc:sldMk cId="2375356014" sldId="261"/>
            <ac:spMk id="6" creationId="{1EBCDB59-61CC-F186-4650-446BB50CA0D8}"/>
          </ac:spMkLst>
        </pc:spChg>
        <pc:spChg chg="add del">
          <ac:chgData name="Jeyaganeshan Jeyatharsini" userId="1f5b32e9-34a4-4bb5-84e1-2ba8c19af3ca" providerId="ADAL" clId="{275B7C22-A380-472A-9371-5BD445924106}" dt="2025-05-30T19:55:24.147" v="774" actId="26606"/>
          <ac:spMkLst>
            <pc:docMk/>
            <pc:sldMk cId="2375356014" sldId="261"/>
            <ac:spMk id="2058" creationId="{F2F858F6-6642-03F0-E088-7A92439ECAFC}"/>
          </ac:spMkLst>
        </pc:spChg>
        <pc:spChg chg="add del">
          <ac:chgData name="Jeyaganeshan Jeyatharsini" userId="1f5b32e9-34a4-4bb5-84e1-2ba8c19af3ca" providerId="ADAL" clId="{275B7C22-A380-472A-9371-5BD445924106}" dt="2025-05-30T19:55:24.147" v="774" actId="26606"/>
          <ac:spMkLst>
            <pc:docMk/>
            <pc:sldMk cId="2375356014" sldId="261"/>
            <ac:spMk id="2061" creationId="{AD96FDFD-4E42-4A06-B8B5-768A1DB9C2A9}"/>
          </ac:spMkLst>
        </pc:spChg>
        <pc:spChg chg="add del">
          <ac:chgData name="Jeyaganeshan Jeyatharsini" userId="1f5b32e9-34a4-4bb5-84e1-2ba8c19af3ca" providerId="ADAL" clId="{275B7C22-A380-472A-9371-5BD445924106}" dt="2025-05-30T19:59:07.150" v="787" actId="26606"/>
          <ac:spMkLst>
            <pc:docMk/>
            <pc:sldMk cId="2375356014" sldId="261"/>
            <ac:spMk id="2063" creationId="{5CDFD20D-8E4F-4E3A-AF87-93F23E0DBFB3}"/>
          </ac:spMkLst>
        </pc:spChg>
        <pc:spChg chg="add del">
          <ac:chgData name="Jeyaganeshan Jeyatharsini" userId="1f5b32e9-34a4-4bb5-84e1-2ba8c19af3ca" providerId="ADAL" clId="{275B7C22-A380-472A-9371-5BD445924106}" dt="2025-05-30T19:59:07.150" v="787" actId="26606"/>
          <ac:spMkLst>
            <pc:docMk/>
            <pc:sldMk cId="2375356014" sldId="261"/>
            <ac:spMk id="2064" creationId="{D75A5B51-0925-4835-8511-A0DD17EAA97C}"/>
          </ac:spMkLst>
        </pc:spChg>
        <pc:spChg chg="add del mod">
          <ac:chgData name="Jeyaganeshan Jeyatharsini" userId="1f5b32e9-34a4-4bb5-84e1-2ba8c19af3ca" providerId="ADAL" clId="{275B7C22-A380-472A-9371-5BD445924106}" dt="2025-05-30T19:58:38.707" v="781" actId="478"/>
          <ac:spMkLst>
            <pc:docMk/>
            <pc:sldMk cId="2375356014" sldId="261"/>
            <ac:spMk id="2065" creationId="{7D490D98-3237-9B24-FF66-F3075166ECA1}"/>
          </ac:spMkLst>
        </pc:spChg>
        <pc:spChg chg="add del">
          <ac:chgData name="Jeyaganeshan Jeyatharsini" userId="1f5b32e9-34a4-4bb5-84e1-2ba8c19af3ca" providerId="ADAL" clId="{275B7C22-A380-472A-9371-5BD445924106}" dt="2025-05-30T19:59:04.913" v="784" actId="26606"/>
          <ac:spMkLst>
            <pc:docMk/>
            <pc:sldMk cId="2375356014" sldId="261"/>
            <ac:spMk id="2069" creationId="{ADA216DF-C268-4A25-A2DC-51E15F55003F}"/>
          </ac:spMkLst>
        </pc:spChg>
        <pc:spChg chg="add del">
          <ac:chgData name="Jeyaganeshan Jeyatharsini" userId="1f5b32e9-34a4-4bb5-84e1-2ba8c19af3ca" providerId="ADAL" clId="{275B7C22-A380-472A-9371-5BD445924106}" dt="2025-05-30T19:59:04.913" v="784" actId="26606"/>
          <ac:spMkLst>
            <pc:docMk/>
            <pc:sldMk cId="2375356014" sldId="261"/>
            <ac:spMk id="2071" creationId="{DE127D07-37F2-4FE3-9F47-F0CD6740D5D8}"/>
          </ac:spMkLst>
        </pc:spChg>
        <pc:spChg chg="add del">
          <ac:chgData name="Jeyaganeshan Jeyatharsini" userId="1f5b32e9-34a4-4bb5-84e1-2ba8c19af3ca" providerId="ADAL" clId="{275B7C22-A380-472A-9371-5BD445924106}" dt="2025-05-30T19:59:07.119" v="786" actId="26606"/>
          <ac:spMkLst>
            <pc:docMk/>
            <pc:sldMk cId="2375356014" sldId="261"/>
            <ac:spMk id="2073" creationId="{7C98A213-5994-475E-B327-DC6EC27FBA8B}"/>
          </ac:spMkLst>
        </pc:spChg>
        <pc:spChg chg="add del">
          <ac:chgData name="Jeyaganeshan Jeyatharsini" userId="1f5b32e9-34a4-4bb5-84e1-2ba8c19af3ca" providerId="ADAL" clId="{275B7C22-A380-472A-9371-5BD445924106}" dt="2025-05-30T19:59:07.119" v="786" actId="26606"/>
          <ac:spMkLst>
            <pc:docMk/>
            <pc:sldMk cId="2375356014" sldId="261"/>
            <ac:spMk id="2074" creationId="{4B030A0D-0DAD-4A99-89BB-419527D6A64B}"/>
          </ac:spMkLst>
        </pc:spChg>
        <pc:spChg chg="add">
          <ac:chgData name="Jeyaganeshan Jeyatharsini" userId="1f5b32e9-34a4-4bb5-84e1-2ba8c19af3ca" providerId="ADAL" clId="{275B7C22-A380-472A-9371-5BD445924106}" dt="2025-05-30T19:59:07.150" v="787" actId="26606"/>
          <ac:spMkLst>
            <pc:docMk/>
            <pc:sldMk cId="2375356014" sldId="261"/>
            <ac:spMk id="2075" creationId="{529C2A7A-A6B6-4A56-B11C-8E967D88A60D}"/>
          </ac:spMkLst>
        </pc:spChg>
        <pc:spChg chg="add">
          <ac:chgData name="Jeyaganeshan Jeyatharsini" userId="1f5b32e9-34a4-4bb5-84e1-2ba8c19af3ca" providerId="ADAL" clId="{275B7C22-A380-472A-9371-5BD445924106}" dt="2025-05-30T19:59:07.150" v="787" actId="26606"/>
          <ac:spMkLst>
            <pc:docMk/>
            <pc:sldMk cId="2375356014" sldId="261"/>
            <ac:spMk id="2076" creationId="{8C886788-700E-4D20-9F80-E0E96837A203}"/>
          </ac:spMkLst>
        </pc:spChg>
        <pc:spChg chg="add">
          <ac:chgData name="Jeyaganeshan Jeyatharsini" userId="1f5b32e9-34a4-4bb5-84e1-2ba8c19af3ca" providerId="ADAL" clId="{275B7C22-A380-472A-9371-5BD445924106}" dt="2025-05-30T19:59:07.150" v="787" actId="26606"/>
          <ac:spMkLst>
            <pc:docMk/>
            <pc:sldMk cId="2375356014" sldId="261"/>
            <ac:spMk id="2077" creationId="{FDBD7205-E536-4134-8768-AC3E1A3C5E59}"/>
          </ac:spMkLst>
        </pc:spChg>
        <pc:spChg chg="add">
          <ac:chgData name="Jeyaganeshan Jeyatharsini" userId="1f5b32e9-34a4-4bb5-84e1-2ba8c19af3ca" providerId="ADAL" clId="{275B7C22-A380-472A-9371-5BD445924106}" dt="2025-05-30T19:59:07.150" v="787" actId="26606"/>
          <ac:spMkLst>
            <pc:docMk/>
            <pc:sldMk cId="2375356014" sldId="261"/>
            <ac:spMk id="2078" creationId="{1850674C-4E08-4C62-A3E2-6337FE4F7D86}"/>
          </ac:spMkLst>
        </pc:spChg>
        <pc:spChg chg="add">
          <ac:chgData name="Jeyaganeshan Jeyatharsini" userId="1f5b32e9-34a4-4bb5-84e1-2ba8c19af3ca" providerId="ADAL" clId="{275B7C22-A380-472A-9371-5BD445924106}" dt="2025-05-30T19:59:07.150" v="787" actId="26606"/>
          <ac:spMkLst>
            <pc:docMk/>
            <pc:sldMk cId="2375356014" sldId="261"/>
            <ac:spMk id="2079" creationId="{BCE4FF05-2B0C-4C97-A9B4-E163085A90E1}"/>
          </ac:spMkLst>
        </pc:spChg>
        <pc:picChg chg="add mod ord">
          <ac:chgData name="Jeyaganeshan Jeyatharsini" userId="1f5b32e9-34a4-4bb5-84e1-2ba8c19af3ca" providerId="ADAL" clId="{275B7C22-A380-472A-9371-5BD445924106}" dt="2025-05-30T19:59:07.150" v="787" actId="26606"/>
          <ac:picMkLst>
            <pc:docMk/>
            <pc:sldMk cId="2375356014" sldId="261"/>
            <ac:picMk id="2050" creationId="{B0B10B0D-7E1F-E399-29BF-052B30F63DA1}"/>
          </ac:picMkLst>
        </pc:picChg>
        <pc:picChg chg="add mod">
          <ac:chgData name="Jeyaganeshan Jeyatharsini" userId="1f5b32e9-34a4-4bb5-84e1-2ba8c19af3ca" providerId="ADAL" clId="{275B7C22-A380-472A-9371-5BD445924106}" dt="2025-05-30T19:59:07.150" v="787" actId="26606"/>
          <ac:picMkLst>
            <pc:docMk/>
            <pc:sldMk cId="2375356014" sldId="261"/>
            <ac:picMk id="2052" creationId="{3EB57EA8-7EB8-044E-864B-CBC3DEB9163A}"/>
          </ac:picMkLst>
        </pc:picChg>
        <pc:picChg chg="add mod ord">
          <ac:chgData name="Jeyaganeshan Jeyatharsini" userId="1f5b32e9-34a4-4bb5-84e1-2ba8c19af3ca" providerId="ADAL" clId="{275B7C22-A380-472A-9371-5BD445924106}" dt="2025-05-30T19:59:07.119" v="786" actId="26606"/>
          <ac:picMkLst>
            <pc:docMk/>
            <pc:sldMk cId="2375356014" sldId="261"/>
            <ac:picMk id="2054" creationId="{97006149-278E-C6F3-8471-3F7FEEE9D44C}"/>
          </ac:picMkLst>
        </pc:picChg>
      </pc:sldChg>
      <pc:sldChg chg="addSp delSp modSp add mod modAnim">
        <pc:chgData name="Jeyaganeshan Jeyatharsini" userId="1f5b32e9-34a4-4bb5-84e1-2ba8c19af3ca" providerId="ADAL" clId="{275B7C22-A380-472A-9371-5BD445924106}" dt="2025-05-30T20:23:00.139" v="1049" actId="20577"/>
        <pc:sldMkLst>
          <pc:docMk/>
          <pc:sldMk cId="1138275511" sldId="262"/>
        </pc:sldMkLst>
        <pc:spChg chg="del">
          <ac:chgData name="Jeyaganeshan Jeyatharsini" userId="1f5b32e9-34a4-4bb5-84e1-2ba8c19af3ca" providerId="ADAL" clId="{275B7C22-A380-472A-9371-5BD445924106}" dt="2025-05-30T19:59:47.450" v="791" actId="478"/>
          <ac:spMkLst>
            <pc:docMk/>
            <pc:sldMk cId="1138275511" sldId="262"/>
            <ac:spMk id="2" creationId="{55469F99-8F50-1F9B-B718-1D4EC1792662}"/>
          </ac:spMkLst>
        </pc:spChg>
        <pc:spChg chg="add del mod">
          <ac:chgData name="Jeyaganeshan Jeyatharsini" userId="1f5b32e9-34a4-4bb5-84e1-2ba8c19af3ca" providerId="ADAL" clId="{275B7C22-A380-472A-9371-5BD445924106}" dt="2025-05-30T19:59:50.267" v="792" actId="478"/>
          <ac:spMkLst>
            <pc:docMk/>
            <pc:sldMk cId="1138275511" sldId="262"/>
            <ac:spMk id="4" creationId="{FF28C3A3-769C-E2E5-3F8A-01ED19A677CD}"/>
          </ac:spMkLst>
        </pc:spChg>
        <pc:spChg chg="add del">
          <ac:chgData name="Jeyaganeshan Jeyatharsini" userId="1f5b32e9-34a4-4bb5-84e1-2ba8c19af3ca" providerId="ADAL" clId="{275B7C22-A380-472A-9371-5BD445924106}" dt="2025-05-30T20:08:57.170" v="872" actId="478"/>
          <ac:spMkLst>
            <pc:docMk/>
            <pc:sldMk cId="1138275511" sldId="262"/>
            <ac:spMk id="5" creationId="{9B01BF04-17B0-EDD4-1C13-12BD4C2CF92C}"/>
          </ac:spMkLst>
        </pc:spChg>
        <pc:spChg chg="add mod">
          <ac:chgData name="Jeyaganeshan Jeyatharsini" userId="1f5b32e9-34a4-4bb5-84e1-2ba8c19af3ca" providerId="ADAL" clId="{275B7C22-A380-472A-9371-5BD445924106}" dt="2025-05-30T20:10:37.490" v="911" actId="1036"/>
          <ac:spMkLst>
            <pc:docMk/>
            <pc:sldMk cId="1138275511" sldId="262"/>
            <ac:spMk id="6" creationId="{C8A11CA8-19CD-F65A-CEB2-FFD1C34CC0B4}"/>
          </ac:spMkLst>
        </pc:spChg>
        <pc:spChg chg="add mod">
          <ac:chgData name="Jeyaganeshan Jeyatharsini" userId="1f5b32e9-34a4-4bb5-84e1-2ba8c19af3ca" providerId="ADAL" clId="{275B7C22-A380-472A-9371-5BD445924106}" dt="2025-05-30T20:11:00.308" v="913" actId="207"/>
          <ac:spMkLst>
            <pc:docMk/>
            <pc:sldMk cId="1138275511" sldId="262"/>
            <ac:spMk id="7" creationId="{2A80AFAA-9094-1EC4-B00C-AA86A304B1EE}"/>
          </ac:spMkLst>
        </pc:spChg>
        <pc:spChg chg="add mod">
          <ac:chgData name="Jeyaganeshan Jeyatharsini" userId="1f5b32e9-34a4-4bb5-84e1-2ba8c19af3ca" providerId="ADAL" clId="{275B7C22-A380-472A-9371-5BD445924106}" dt="2025-05-30T20:21:16.872" v="1010" actId="207"/>
          <ac:spMkLst>
            <pc:docMk/>
            <pc:sldMk cId="1138275511" sldId="262"/>
            <ac:spMk id="8" creationId="{4490B19C-B859-E5F0-6608-CD0326DD667E}"/>
          </ac:spMkLst>
        </pc:spChg>
        <pc:spChg chg="del">
          <ac:chgData name="Jeyaganeshan Jeyatharsini" userId="1f5b32e9-34a4-4bb5-84e1-2ba8c19af3ca" providerId="ADAL" clId="{275B7C22-A380-472A-9371-5BD445924106}" dt="2025-05-30T20:05:20.539" v="820" actId="26606"/>
          <ac:spMkLst>
            <pc:docMk/>
            <pc:sldMk cId="1138275511" sldId="262"/>
            <ac:spMk id="2063" creationId="{F4CF8A1D-3A34-AC91-923A-B156FA8C3C29}"/>
          </ac:spMkLst>
        </pc:spChg>
        <pc:spChg chg="del">
          <ac:chgData name="Jeyaganeshan Jeyatharsini" userId="1f5b32e9-34a4-4bb5-84e1-2ba8c19af3ca" providerId="ADAL" clId="{275B7C22-A380-472A-9371-5BD445924106}" dt="2025-05-30T20:05:20.539" v="820" actId="26606"/>
          <ac:spMkLst>
            <pc:docMk/>
            <pc:sldMk cId="1138275511" sldId="262"/>
            <ac:spMk id="2064" creationId="{BBA1F2D7-3BC0-A994-2A48-25638694262B}"/>
          </ac:spMkLst>
        </pc:spChg>
        <pc:spChg chg="mod ord">
          <ac:chgData name="Jeyaganeshan Jeyatharsini" userId="1f5b32e9-34a4-4bb5-84e1-2ba8c19af3ca" providerId="ADAL" clId="{275B7C22-A380-472A-9371-5BD445924106}" dt="2025-05-30T20:23:00.139" v="1049" actId="20577"/>
          <ac:spMkLst>
            <pc:docMk/>
            <pc:sldMk cId="1138275511" sldId="262"/>
            <ac:spMk id="2065" creationId="{35DC3B98-0EC7-AAC0-17A2-64DA8D2AC820}"/>
          </ac:spMkLst>
        </pc:spChg>
        <pc:spChg chg="add del">
          <ac:chgData name="Jeyaganeshan Jeyatharsini" userId="1f5b32e9-34a4-4bb5-84e1-2ba8c19af3ca" providerId="ADAL" clId="{275B7C22-A380-472A-9371-5BD445924106}" dt="2025-05-30T20:05:42.375" v="828" actId="26606"/>
          <ac:spMkLst>
            <pc:docMk/>
            <pc:sldMk cId="1138275511" sldId="262"/>
            <ac:spMk id="3085" creationId="{1E9986A5-A7D1-4022-BAC0-885FB7A141AE}"/>
          </ac:spMkLst>
        </pc:spChg>
        <pc:spChg chg="add del">
          <ac:chgData name="Jeyaganeshan Jeyatharsini" userId="1f5b32e9-34a4-4bb5-84e1-2ba8c19af3ca" providerId="ADAL" clId="{275B7C22-A380-472A-9371-5BD445924106}" dt="2025-05-30T20:05:42.375" v="828" actId="26606"/>
          <ac:spMkLst>
            <pc:docMk/>
            <pc:sldMk cId="1138275511" sldId="262"/>
            <ac:spMk id="3087" creationId="{D2758DA7-6A89-49A1-B9F5-546D993242F8}"/>
          </ac:spMkLst>
        </pc:spChg>
        <pc:spChg chg="add del">
          <ac:chgData name="Jeyaganeshan Jeyatharsini" userId="1f5b32e9-34a4-4bb5-84e1-2ba8c19af3ca" providerId="ADAL" clId="{275B7C22-A380-472A-9371-5BD445924106}" dt="2025-05-30T20:06:20.248" v="840" actId="26606"/>
          <ac:spMkLst>
            <pc:docMk/>
            <pc:sldMk cId="1138275511" sldId="262"/>
            <ac:spMk id="3092" creationId="{1E9986A5-A7D1-4022-BAC0-885FB7A141AE}"/>
          </ac:spMkLst>
        </pc:spChg>
        <pc:spChg chg="add del">
          <ac:chgData name="Jeyaganeshan Jeyatharsini" userId="1f5b32e9-34a4-4bb5-84e1-2ba8c19af3ca" providerId="ADAL" clId="{275B7C22-A380-472A-9371-5BD445924106}" dt="2025-05-30T20:06:20.248" v="840" actId="26606"/>
          <ac:spMkLst>
            <pc:docMk/>
            <pc:sldMk cId="1138275511" sldId="262"/>
            <ac:spMk id="3094" creationId="{D2758DA7-6A89-49A1-B9F5-546D993242F8}"/>
          </ac:spMkLst>
        </pc:spChg>
        <pc:spChg chg="add del">
          <ac:chgData name="Jeyaganeshan Jeyatharsini" userId="1f5b32e9-34a4-4bb5-84e1-2ba8c19af3ca" providerId="ADAL" clId="{275B7C22-A380-472A-9371-5BD445924106}" dt="2025-05-30T20:07:34.508" v="854" actId="26606"/>
          <ac:spMkLst>
            <pc:docMk/>
            <pc:sldMk cId="1138275511" sldId="262"/>
            <ac:spMk id="3099" creationId="{09C509D2-0C1A-47B8-89C1-D3AB17D45256}"/>
          </ac:spMkLst>
        </pc:spChg>
        <pc:spChg chg="add">
          <ac:chgData name="Jeyaganeshan Jeyatharsini" userId="1f5b32e9-34a4-4bb5-84e1-2ba8c19af3ca" providerId="ADAL" clId="{275B7C22-A380-472A-9371-5BD445924106}" dt="2025-05-30T20:07:34.508" v="854" actId="26606"/>
          <ac:spMkLst>
            <pc:docMk/>
            <pc:sldMk cId="1138275511" sldId="262"/>
            <ac:spMk id="3104" creationId="{638B61BD-0EE1-4D29-B894-126CD61C5DED}"/>
          </ac:spMkLst>
        </pc:spChg>
        <pc:spChg chg="add">
          <ac:chgData name="Jeyaganeshan Jeyatharsini" userId="1f5b32e9-34a4-4bb5-84e1-2ba8c19af3ca" providerId="ADAL" clId="{275B7C22-A380-472A-9371-5BD445924106}" dt="2025-05-30T20:07:34.508" v="854" actId="26606"/>
          <ac:spMkLst>
            <pc:docMk/>
            <pc:sldMk cId="1138275511" sldId="262"/>
            <ac:spMk id="3106" creationId="{BBC14DD5-C584-4158-BF76-ECE3C6DB48AD}"/>
          </ac:spMkLst>
        </pc:spChg>
        <pc:picChg chg="del">
          <ac:chgData name="Jeyaganeshan Jeyatharsini" userId="1f5b32e9-34a4-4bb5-84e1-2ba8c19af3ca" providerId="ADAL" clId="{275B7C22-A380-472A-9371-5BD445924106}" dt="2025-05-30T20:00:55.650" v="795" actId="478"/>
          <ac:picMkLst>
            <pc:docMk/>
            <pc:sldMk cId="1138275511" sldId="262"/>
            <ac:picMk id="2050" creationId="{E65055D8-9122-257C-DAF6-F2E1107227C4}"/>
          </ac:picMkLst>
        </pc:picChg>
        <pc:picChg chg="del">
          <ac:chgData name="Jeyaganeshan Jeyatharsini" userId="1f5b32e9-34a4-4bb5-84e1-2ba8c19af3ca" providerId="ADAL" clId="{275B7C22-A380-472A-9371-5BD445924106}" dt="2025-05-30T20:00:51.180" v="793" actId="478"/>
          <ac:picMkLst>
            <pc:docMk/>
            <pc:sldMk cId="1138275511" sldId="262"/>
            <ac:picMk id="2052" creationId="{9FD603FA-7B41-AC7C-74DC-9E0B10372C1E}"/>
          </ac:picMkLst>
        </pc:picChg>
        <pc:picChg chg="mod ord">
          <ac:chgData name="Jeyaganeshan Jeyatharsini" userId="1f5b32e9-34a4-4bb5-84e1-2ba8c19af3ca" providerId="ADAL" clId="{275B7C22-A380-472A-9371-5BD445924106}" dt="2025-05-30T20:09:03.745" v="874" actId="1076"/>
          <ac:picMkLst>
            <pc:docMk/>
            <pc:sldMk cId="1138275511" sldId="262"/>
            <ac:picMk id="2054" creationId="{CA34D4C5-CDA3-A7E0-466A-43F812C9BD4F}"/>
          </ac:picMkLst>
        </pc:picChg>
        <pc:picChg chg="add del mod">
          <ac:chgData name="Jeyaganeshan Jeyatharsini" userId="1f5b32e9-34a4-4bb5-84e1-2ba8c19af3ca" providerId="ADAL" clId="{275B7C22-A380-472A-9371-5BD445924106}" dt="2025-05-30T20:03:33.501" v="807" actId="478"/>
          <ac:picMkLst>
            <pc:docMk/>
            <pc:sldMk cId="1138275511" sldId="262"/>
            <ac:picMk id="3074" creationId="{7C0D4839-AFE2-93C2-645C-DA5C6C518F97}"/>
          </ac:picMkLst>
        </pc:picChg>
        <pc:picChg chg="add del mod">
          <ac:chgData name="Jeyaganeshan Jeyatharsini" userId="1f5b32e9-34a4-4bb5-84e1-2ba8c19af3ca" providerId="ADAL" clId="{275B7C22-A380-472A-9371-5BD445924106}" dt="2025-05-30T20:05:00.367" v="814" actId="478"/>
          <ac:picMkLst>
            <pc:docMk/>
            <pc:sldMk cId="1138275511" sldId="262"/>
            <ac:picMk id="3076" creationId="{450467A3-DE21-E3A2-807F-DFD6B76F1819}"/>
          </ac:picMkLst>
        </pc:picChg>
        <pc:picChg chg="add mod ord">
          <ac:chgData name="Jeyaganeshan Jeyatharsini" userId="1f5b32e9-34a4-4bb5-84e1-2ba8c19af3ca" providerId="ADAL" clId="{275B7C22-A380-472A-9371-5BD445924106}" dt="2025-05-30T20:10:06.970" v="879" actId="1076"/>
          <ac:picMkLst>
            <pc:docMk/>
            <pc:sldMk cId="1138275511" sldId="262"/>
            <ac:picMk id="3078" creationId="{75080201-A8A0-92DA-E4F5-5E6C63C7D6AD}"/>
          </ac:picMkLst>
        </pc:picChg>
        <pc:picChg chg="add mod">
          <ac:chgData name="Jeyaganeshan Jeyatharsini" userId="1f5b32e9-34a4-4bb5-84e1-2ba8c19af3ca" providerId="ADAL" clId="{275B7C22-A380-472A-9371-5BD445924106}" dt="2025-05-30T20:08:50.088" v="869" actId="1076"/>
          <ac:picMkLst>
            <pc:docMk/>
            <pc:sldMk cId="1138275511" sldId="262"/>
            <ac:picMk id="3080" creationId="{42782612-6FBD-6059-213A-21505927454C}"/>
          </ac:picMkLst>
        </pc:picChg>
      </pc:sldChg>
      <pc:sldChg chg="addSp delSp modSp add mod ord setBg delDesignElem">
        <pc:chgData name="Jeyaganeshan Jeyatharsini" userId="1f5b32e9-34a4-4bb5-84e1-2ba8c19af3ca" providerId="ADAL" clId="{275B7C22-A380-472A-9371-5BD445924106}" dt="2025-05-30T20:59:36.930" v="1294" actId="255"/>
        <pc:sldMkLst>
          <pc:docMk/>
          <pc:sldMk cId="877043458" sldId="263"/>
        </pc:sldMkLst>
        <pc:spChg chg="mod ord">
          <ac:chgData name="Jeyaganeshan Jeyatharsini" userId="1f5b32e9-34a4-4bb5-84e1-2ba8c19af3ca" providerId="ADAL" clId="{275B7C22-A380-472A-9371-5BD445924106}" dt="2025-05-30T20:54:55.761" v="1275" actId="255"/>
          <ac:spMkLst>
            <pc:docMk/>
            <pc:sldMk cId="877043458" sldId="263"/>
            <ac:spMk id="2" creationId="{4B8F7612-9EAC-C671-326A-AF7B882C7A0E}"/>
          </ac:spMkLst>
        </pc:spChg>
        <pc:spChg chg="mod ord">
          <ac:chgData name="Jeyaganeshan Jeyatharsini" userId="1f5b32e9-34a4-4bb5-84e1-2ba8c19af3ca" providerId="ADAL" clId="{275B7C22-A380-472A-9371-5BD445924106}" dt="2025-05-30T20:59:36.930" v="1294" actId="255"/>
          <ac:spMkLst>
            <pc:docMk/>
            <pc:sldMk cId="877043458" sldId="263"/>
            <ac:spMk id="3" creationId="{67E80544-C98C-00F4-0C34-78DDBA82ADF1}"/>
          </ac:spMkLst>
        </pc:spChg>
        <pc:spChg chg="del">
          <ac:chgData name="Jeyaganeshan Jeyatharsini" userId="1f5b32e9-34a4-4bb5-84e1-2ba8c19af3ca" providerId="ADAL" clId="{275B7C22-A380-472A-9371-5BD445924106}" dt="2025-05-30T20:45:29.461" v="1192" actId="478"/>
          <ac:spMkLst>
            <pc:docMk/>
            <pc:sldMk cId="877043458" sldId="263"/>
            <ac:spMk id="19" creationId="{65D5A9A2-5077-5E0C-8C4A-E4FF911CEAFF}"/>
          </ac:spMkLst>
        </pc:spChg>
        <pc:spChg chg="del">
          <ac:chgData name="Jeyaganeshan Jeyatharsini" userId="1f5b32e9-34a4-4bb5-84e1-2ba8c19af3ca" providerId="ADAL" clId="{275B7C22-A380-472A-9371-5BD445924106}" dt="2025-05-30T20:45:36.901" v="1195" actId="478"/>
          <ac:spMkLst>
            <pc:docMk/>
            <pc:sldMk cId="877043458" sldId="263"/>
            <ac:spMk id="21" creationId="{BEBD4BB7-C7A2-C0A2-1C36-CD84F1539A79}"/>
          </ac:spMkLst>
        </pc:spChg>
        <pc:spChg chg="del">
          <ac:chgData name="Jeyaganeshan Jeyatharsini" userId="1f5b32e9-34a4-4bb5-84e1-2ba8c19af3ca" providerId="ADAL" clId="{275B7C22-A380-472A-9371-5BD445924106}" dt="2025-05-30T20:46:03.181" v="1200" actId="478"/>
          <ac:spMkLst>
            <pc:docMk/>
            <pc:sldMk cId="877043458" sldId="263"/>
            <ac:spMk id="23" creationId="{B8811540-3C14-AC45-02CE-AB5C811DD058}"/>
          </ac:spMkLst>
        </pc:spChg>
        <pc:spChg chg="del">
          <ac:chgData name="Jeyaganeshan Jeyatharsini" userId="1f5b32e9-34a4-4bb5-84e1-2ba8c19af3ca" providerId="ADAL" clId="{275B7C22-A380-472A-9371-5BD445924106}" dt="2025-05-30T20:23:46.295" v="1053"/>
          <ac:spMkLst>
            <pc:docMk/>
            <pc:sldMk cId="877043458" sldId="263"/>
            <ac:spMk id="1088" creationId="{14A9E37B-0DB0-A13C-7846-569B2CF45A20}"/>
          </ac:spMkLst>
        </pc:spChg>
        <pc:spChg chg="del">
          <ac:chgData name="Jeyaganeshan Jeyatharsini" userId="1f5b32e9-34a4-4bb5-84e1-2ba8c19af3ca" providerId="ADAL" clId="{275B7C22-A380-472A-9371-5BD445924106}" dt="2025-05-30T20:23:46.295" v="1053"/>
          <ac:spMkLst>
            <pc:docMk/>
            <pc:sldMk cId="877043458" sldId="263"/>
            <ac:spMk id="1090" creationId="{94D0DAC7-B400-2740-275C-49D5469E9483}"/>
          </ac:spMkLst>
        </pc:spChg>
        <pc:spChg chg="add del">
          <ac:chgData name="Jeyaganeshan Jeyatharsini" userId="1f5b32e9-34a4-4bb5-84e1-2ba8c19af3ca" providerId="ADAL" clId="{275B7C22-A380-472A-9371-5BD445924106}" dt="2025-05-30T20:49:10.199" v="1219" actId="26606"/>
          <ac:spMkLst>
            <pc:docMk/>
            <pc:sldMk cId="877043458" sldId="263"/>
            <ac:spMk id="6155" creationId="{FC3D2873-2194-4FB0-BFBA-7E7EEB984862}"/>
          </ac:spMkLst>
        </pc:spChg>
        <pc:spChg chg="add del">
          <ac:chgData name="Jeyaganeshan Jeyatharsini" userId="1f5b32e9-34a4-4bb5-84e1-2ba8c19af3ca" providerId="ADAL" clId="{275B7C22-A380-472A-9371-5BD445924106}" dt="2025-05-30T20:49:10.199" v="1219" actId="26606"/>
          <ac:spMkLst>
            <pc:docMk/>
            <pc:sldMk cId="877043458" sldId="263"/>
            <ac:spMk id="6157" creationId="{B228652A-FD81-4A3C-B164-2012BF4EEA56}"/>
          </ac:spMkLst>
        </pc:spChg>
        <pc:spChg chg="add del">
          <ac:chgData name="Jeyaganeshan Jeyatharsini" userId="1f5b32e9-34a4-4bb5-84e1-2ba8c19af3ca" providerId="ADAL" clId="{275B7C22-A380-472A-9371-5BD445924106}" dt="2025-05-30T20:49:10.199" v="1219" actId="26606"/>
          <ac:spMkLst>
            <pc:docMk/>
            <pc:sldMk cId="877043458" sldId="263"/>
            <ac:spMk id="6159" creationId="{FE8F25D8-4980-4C67-9E0C-7BE94C9CBFE6}"/>
          </ac:spMkLst>
        </pc:spChg>
        <pc:spChg chg="add del">
          <ac:chgData name="Jeyaganeshan Jeyatharsini" userId="1f5b32e9-34a4-4bb5-84e1-2ba8c19af3ca" providerId="ADAL" clId="{275B7C22-A380-472A-9371-5BD445924106}" dt="2025-05-30T20:49:10.199" v="1219" actId="26606"/>
          <ac:spMkLst>
            <pc:docMk/>
            <pc:sldMk cId="877043458" sldId="263"/>
            <ac:spMk id="6161" creationId="{1A214C69-1234-4E5D-91CD-BEA00204258E}"/>
          </ac:spMkLst>
        </pc:spChg>
        <pc:spChg chg="add del">
          <ac:chgData name="Jeyaganeshan Jeyatharsini" userId="1f5b32e9-34a4-4bb5-84e1-2ba8c19af3ca" providerId="ADAL" clId="{275B7C22-A380-472A-9371-5BD445924106}" dt="2025-05-30T20:49:10.199" v="1219" actId="26606"/>
          <ac:spMkLst>
            <pc:docMk/>
            <pc:sldMk cId="877043458" sldId="263"/>
            <ac:spMk id="6163" creationId="{F86E49C8-40C0-4E80-BAC0-9A66298F1D1C}"/>
          </ac:spMkLst>
        </pc:spChg>
        <pc:spChg chg="add del">
          <ac:chgData name="Jeyaganeshan Jeyatharsini" userId="1f5b32e9-34a4-4bb5-84e1-2ba8c19af3ca" providerId="ADAL" clId="{275B7C22-A380-472A-9371-5BD445924106}" dt="2025-05-30T20:49:30.546" v="1220" actId="26606"/>
          <ac:spMkLst>
            <pc:docMk/>
            <pc:sldMk cId="877043458" sldId="263"/>
            <ac:spMk id="6168" creationId="{AC8EEB0F-BA72-49AC-956F-331B60FDE79E}"/>
          </ac:spMkLst>
        </pc:spChg>
        <pc:spChg chg="add del">
          <ac:chgData name="Jeyaganeshan Jeyatharsini" userId="1f5b32e9-34a4-4bb5-84e1-2ba8c19af3ca" providerId="ADAL" clId="{275B7C22-A380-472A-9371-5BD445924106}" dt="2025-05-30T20:53:52.350" v="1259" actId="26606"/>
          <ac:spMkLst>
            <pc:docMk/>
            <pc:sldMk cId="877043458" sldId="263"/>
            <ac:spMk id="6191" creationId="{CA4BD6EE-7B51-447C-AAB3-028B7A3E515D}"/>
          </ac:spMkLst>
        </pc:spChg>
        <pc:spChg chg="add del">
          <ac:chgData name="Jeyaganeshan Jeyatharsini" userId="1f5b32e9-34a4-4bb5-84e1-2ba8c19af3ca" providerId="ADAL" clId="{275B7C22-A380-472A-9371-5BD445924106}" dt="2025-05-30T20:53:52.350" v="1259" actId="26606"/>
          <ac:spMkLst>
            <pc:docMk/>
            <pc:sldMk cId="877043458" sldId="263"/>
            <ac:spMk id="6193" creationId="{6B5FF7CD-712E-4187-BFF5-B192FFB33A49}"/>
          </ac:spMkLst>
        </pc:spChg>
        <pc:spChg chg="add del">
          <ac:chgData name="Jeyaganeshan Jeyatharsini" userId="1f5b32e9-34a4-4bb5-84e1-2ba8c19af3ca" providerId="ADAL" clId="{275B7C22-A380-472A-9371-5BD445924106}" dt="2025-05-30T20:53:52.335" v="1258" actId="26606"/>
          <ac:spMkLst>
            <pc:docMk/>
            <pc:sldMk cId="877043458" sldId="263"/>
            <ac:spMk id="6198" creationId="{AC8EEB0F-BA72-49AC-956F-331B60FDE79E}"/>
          </ac:spMkLst>
        </pc:spChg>
        <pc:spChg chg="add">
          <ac:chgData name="Jeyaganeshan Jeyatharsini" userId="1f5b32e9-34a4-4bb5-84e1-2ba8c19af3ca" providerId="ADAL" clId="{275B7C22-A380-472A-9371-5BD445924106}" dt="2025-05-30T20:53:52.350" v="1259" actId="26606"/>
          <ac:spMkLst>
            <pc:docMk/>
            <pc:sldMk cId="877043458" sldId="263"/>
            <ac:spMk id="6218" creationId="{41BBC4E2-77AE-4A70-8F4E-420E9E2ADAA6}"/>
          </ac:spMkLst>
        </pc:spChg>
        <pc:spChg chg="add">
          <ac:chgData name="Jeyaganeshan Jeyatharsini" userId="1f5b32e9-34a4-4bb5-84e1-2ba8c19af3ca" providerId="ADAL" clId="{275B7C22-A380-472A-9371-5BD445924106}" dt="2025-05-30T20:53:52.350" v="1259" actId="26606"/>
          <ac:spMkLst>
            <pc:docMk/>
            <pc:sldMk cId="877043458" sldId="263"/>
            <ac:spMk id="6219" creationId="{609CB703-C563-4F1F-BF28-83C06E978C4F}"/>
          </ac:spMkLst>
        </pc:spChg>
        <pc:spChg chg="add">
          <ac:chgData name="Jeyaganeshan Jeyatharsini" userId="1f5b32e9-34a4-4bb5-84e1-2ba8c19af3ca" providerId="ADAL" clId="{275B7C22-A380-472A-9371-5BD445924106}" dt="2025-05-30T20:53:52.350" v="1259" actId="26606"/>
          <ac:spMkLst>
            <pc:docMk/>
            <pc:sldMk cId="877043458" sldId="263"/>
            <ac:spMk id="6220" creationId="{5DFC1D2F-D2C1-4B4C-A109-43567B85E662}"/>
          </ac:spMkLst>
        </pc:spChg>
        <pc:spChg chg="add">
          <ac:chgData name="Jeyaganeshan Jeyatharsini" userId="1f5b32e9-34a4-4bb5-84e1-2ba8c19af3ca" providerId="ADAL" clId="{275B7C22-A380-472A-9371-5BD445924106}" dt="2025-05-30T20:53:52.350" v="1259" actId="26606"/>
          <ac:spMkLst>
            <pc:docMk/>
            <pc:sldMk cId="877043458" sldId="263"/>
            <ac:spMk id="6221" creationId="{FDE74ABC-C18D-4D27-A77F-43594963B899}"/>
          </ac:spMkLst>
        </pc:spChg>
        <pc:spChg chg="add">
          <ac:chgData name="Jeyaganeshan Jeyatharsini" userId="1f5b32e9-34a4-4bb5-84e1-2ba8c19af3ca" providerId="ADAL" clId="{275B7C22-A380-472A-9371-5BD445924106}" dt="2025-05-30T20:53:52.350" v="1259" actId="26606"/>
          <ac:spMkLst>
            <pc:docMk/>
            <pc:sldMk cId="877043458" sldId="263"/>
            <ac:spMk id="6223" creationId="{1CF7DF92-B01A-4340-9465-5B2DC96507A4}"/>
          </ac:spMkLst>
        </pc:spChg>
        <pc:grpChg chg="del">
          <ac:chgData name="Jeyaganeshan Jeyatharsini" userId="1f5b32e9-34a4-4bb5-84e1-2ba8c19af3ca" providerId="ADAL" clId="{275B7C22-A380-472A-9371-5BD445924106}" dt="2025-05-30T20:49:30.546" v="1220" actId="26606"/>
          <ac:grpSpMkLst>
            <pc:docMk/>
            <pc:sldMk cId="877043458" sldId="263"/>
            <ac:grpSpMk id="6170" creationId="{54C5F191-28EB-4204-8F9D-2EA49651480F}"/>
          </ac:grpSpMkLst>
        </pc:grpChg>
        <pc:grpChg chg="del">
          <ac:chgData name="Jeyaganeshan Jeyatharsini" userId="1f5b32e9-34a4-4bb5-84e1-2ba8c19af3ca" providerId="ADAL" clId="{275B7C22-A380-472A-9371-5BD445924106}" dt="2025-05-30T20:49:30.546" v="1220" actId="26606"/>
          <ac:grpSpMkLst>
            <pc:docMk/>
            <pc:sldMk cId="877043458" sldId="263"/>
            <ac:grpSpMk id="6182" creationId="{1F5AD99D-D9DE-4538-B93F-D082821D361E}"/>
          </ac:grpSpMkLst>
        </pc:grpChg>
        <pc:grpChg chg="add del">
          <ac:chgData name="Jeyaganeshan Jeyatharsini" userId="1f5b32e9-34a4-4bb5-84e1-2ba8c19af3ca" providerId="ADAL" clId="{275B7C22-A380-472A-9371-5BD445924106}" dt="2025-05-30T20:53:52.335" v="1258" actId="26606"/>
          <ac:grpSpMkLst>
            <pc:docMk/>
            <pc:sldMk cId="877043458" sldId="263"/>
            <ac:grpSpMk id="6200" creationId="{54C5F191-28EB-4204-8F9D-2EA49651480F}"/>
          </ac:grpSpMkLst>
        </pc:grpChg>
        <pc:grpChg chg="add">
          <ac:chgData name="Jeyaganeshan Jeyatharsini" userId="1f5b32e9-34a4-4bb5-84e1-2ba8c19af3ca" providerId="ADAL" clId="{275B7C22-A380-472A-9371-5BD445924106}" dt="2025-05-30T20:53:43.503" v="1257" actId="26606"/>
          <ac:grpSpMkLst>
            <pc:docMk/>
            <pc:sldMk cId="877043458" sldId="263"/>
            <ac:grpSpMk id="6206" creationId="{19A5CE6D-B0CD-44A3-A50A-64467EB0712C}"/>
          </ac:grpSpMkLst>
        </pc:grpChg>
        <pc:grpChg chg="del">
          <ac:chgData name="Jeyaganeshan Jeyatharsini" userId="1f5b32e9-34a4-4bb5-84e1-2ba8c19af3ca" providerId="ADAL" clId="{275B7C22-A380-472A-9371-5BD445924106}" dt="2025-05-30T20:53:52.335" v="1258" actId="26606"/>
          <ac:grpSpMkLst>
            <pc:docMk/>
            <pc:sldMk cId="877043458" sldId="263"/>
            <ac:grpSpMk id="6212" creationId="{1F5AD99D-D9DE-4538-B93F-D082821D361E}"/>
          </ac:grpSpMkLst>
        </pc:grpChg>
        <pc:picChg chg="del">
          <ac:chgData name="Jeyaganeshan Jeyatharsini" userId="1f5b32e9-34a4-4bb5-84e1-2ba8c19af3ca" providerId="ADAL" clId="{275B7C22-A380-472A-9371-5BD445924106}" dt="2025-05-30T20:45:18.501" v="1187" actId="478"/>
          <ac:picMkLst>
            <pc:docMk/>
            <pc:sldMk cId="877043458" sldId="263"/>
            <ac:picMk id="7" creationId="{15A2E264-8587-B8C8-9450-18FB460BADB9}"/>
          </ac:picMkLst>
        </pc:picChg>
        <pc:picChg chg="del">
          <ac:chgData name="Jeyaganeshan Jeyatharsini" userId="1f5b32e9-34a4-4bb5-84e1-2ba8c19af3ca" providerId="ADAL" clId="{275B7C22-A380-472A-9371-5BD445924106}" dt="2025-05-30T20:45:33.987" v="1194" actId="478"/>
          <ac:picMkLst>
            <pc:docMk/>
            <pc:sldMk cId="877043458" sldId="263"/>
            <ac:picMk id="1030" creationId="{3E8E5D98-3537-E8EF-6072-001FDD680E68}"/>
          </ac:picMkLst>
        </pc:picChg>
        <pc:picChg chg="del">
          <ac:chgData name="Jeyaganeshan Jeyatharsini" userId="1f5b32e9-34a4-4bb5-84e1-2ba8c19af3ca" providerId="ADAL" clId="{275B7C22-A380-472A-9371-5BD445924106}" dt="2025-05-30T20:46:00.423" v="1199" actId="478"/>
          <ac:picMkLst>
            <pc:docMk/>
            <pc:sldMk cId="877043458" sldId="263"/>
            <ac:picMk id="1036" creationId="{6955A2AC-679D-9B7A-44ED-57AC9BF8D68C}"/>
          </ac:picMkLst>
        </pc:picChg>
        <pc:picChg chg="add mod ord">
          <ac:chgData name="Jeyaganeshan Jeyatharsini" userId="1f5b32e9-34a4-4bb5-84e1-2ba8c19af3ca" providerId="ADAL" clId="{275B7C22-A380-472A-9371-5BD445924106}" dt="2025-05-30T20:53:52.335" v="1258" actId="26606"/>
          <ac:picMkLst>
            <pc:docMk/>
            <pc:sldMk cId="877043458" sldId="263"/>
            <ac:picMk id="6146" creationId="{52BA4201-F571-924C-947A-19BEC461BFD0}"/>
          </ac:picMkLst>
        </pc:picChg>
        <pc:picChg chg="add mod ord">
          <ac:chgData name="Jeyaganeshan Jeyatharsini" userId="1f5b32e9-34a4-4bb5-84e1-2ba8c19af3ca" providerId="ADAL" clId="{275B7C22-A380-472A-9371-5BD445924106}" dt="2025-05-30T20:53:52.350" v="1259" actId="26606"/>
          <ac:picMkLst>
            <pc:docMk/>
            <pc:sldMk cId="877043458" sldId="263"/>
            <ac:picMk id="6148" creationId="{92A91D58-650F-594D-770A-3998D2A3A96F}"/>
          </ac:picMkLst>
        </pc:picChg>
        <pc:picChg chg="add mod ord">
          <ac:chgData name="Jeyaganeshan Jeyatharsini" userId="1f5b32e9-34a4-4bb5-84e1-2ba8c19af3ca" providerId="ADAL" clId="{275B7C22-A380-472A-9371-5BD445924106}" dt="2025-05-30T20:53:52.335" v="1258" actId="26606"/>
          <ac:picMkLst>
            <pc:docMk/>
            <pc:sldMk cId="877043458" sldId="263"/>
            <ac:picMk id="6150" creationId="{6526F742-4330-2CD3-A7A4-37DDCA1B3670}"/>
          </ac:picMkLst>
        </pc:picChg>
      </pc:sldChg>
      <pc:sldChg chg="add del">
        <pc:chgData name="Jeyaganeshan Jeyatharsini" userId="1f5b32e9-34a4-4bb5-84e1-2ba8c19af3ca" providerId="ADAL" clId="{275B7C22-A380-472A-9371-5BD445924106}" dt="2025-05-30T20:23:41.741" v="1051" actId="47"/>
        <pc:sldMkLst>
          <pc:docMk/>
          <pc:sldMk cId="3173183531" sldId="263"/>
        </pc:sldMkLst>
      </pc:sldChg>
      <pc:sldChg chg="addSp delSp modSp add mod ord setBg delAnim">
        <pc:chgData name="Jeyaganeshan Jeyatharsini" userId="1f5b32e9-34a4-4bb5-84e1-2ba8c19af3ca" providerId="ADAL" clId="{275B7C22-A380-472A-9371-5BD445924106}" dt="2025-05-30T21:33:57.433" v="1514" actId="207"/>
        <pc:sldMkLst>
          <pc:docMk/>
          <pc:sldMk cId="1133364770" sldId="264"/>
        </pc:sldMkLst>
        <pc:spChg chg="mod">
          <ac:chgData name="Jeyaganeshan Jeyatharsini" userId="1f5b32e9-34a4-4bb5-84e1-2ba8c19af3ca" providerId="ADAL" clId="{275B7C22-A380-472A-9371-5BD445924106}" dt="2025-05-30T21:33:57.433" v="1514" actId="207"/>
          <ac:spMkLst>
            <pc:docMk/>
            <pc:sldMk cId="1133364770" sldId="264"/>
            <ac:spMk id="2" creationId="{FF88A4D0-F2A4-8952-244D-835F2CDADF28}"/>
          </ac:spMkLst>
        </pc:spChg>
        <pc:spChg chg="add del">
          <ac:chgData name="Jeyaganeshan Jeyatharsini" userId="1f5b32e9-34a4-4bb5-84e1-2ba8c19af3ca" providerId="ADAL" clId="{275B7C22-A380-472A-9371-5BD445924106}" dt="2025-05-30T21:32:22.440" v="1504" actId="26606"/>
          <ac:spMkLst>
            <pc:docMk/>
            <pc:sldMk cId="1133364770" sldId="264"/>
            <ac:spMk id="4103" creationId="{6753252F-4873-4F63-801D-CC719279A7D5}"/>
          </ac:spMkLst>
        </pc:spChg>
        <pc:spChg chg="add del">
          <ac:chgData name="Jeyaganeshan Jeyatharsini" userId="1f5b32e9-34a4-4bb5-84e1-2ba8c19af3ca" providerId="ADAL" clId="{275B7C22-A380-472A-9371-5BD445924106}" dt="2025-05-30T21:32:22.440" v="1504" actId="26606"/>
          <ac:spMkLst>
            <pc:docMk/>
            <pc:sldMk cId="1133364770" sldId="264"/>
            <ac:spMk id="4105" creationId="{047C8CCB-F95D-4249-92DD-651249D3535A}"/>
          </ac:spMkLst>
        </pc:spChg>
        <pc:spChg chg="add del">
          <ac:chgData name="Jeyaganeshan Jeyatharsini" userId="1f5b32e9-34a4-4bb5-84e1-2ba8c19af3ca" providerId="ADAL" clId="{275B7C22-A380-472A-9371-5BD445924106}" dt="2025-05-30T21:33:47.203" v="1513" actId="26606"/>
          <ac:spMkLst>
            <pc:docMk/>
            <pc:sldMk cId="1133364770" sldId="264"/>
            <ac:spMk id="4110" creationId="{665DBBEF-238B-476B-96AB-8AAC3224ECEA}"/>
          </ac:spMkLst>
        </pc:spChg>
        <pc:spChg chg="add del">
          <ac:chgData name="Jeyaganeshan Jeyatharsini" userId="1f5b32e9-34a4-4bb5-84e1-2ba8c19af3ca" providerId="ADAL" clId="{275B7C22-A380-472A-9371-5BD445924106}" dt="2025-05-30T21:33:47.203" v="1513" actId="26606"/>
          <ac:spMkLst>
            <pc:docMk/>
            <pc:sldMk cId="1133364770" sldId="264"/>
            <ac:spMk id="4112" creationId="{3FCFB1DE-0B7E-48CC-BA90-B2AB0889F9D6}"/>
          </ac:spMkLst>
        </pc:spChg>
        <pc:spChg chg="add del">
          <ac:chgData name="Jeyaganeshan Jeyatharsini" userId="1f5b32e9-34a4-4bb5-84e1-2ba8c19af3ca" providerId="ADAL" clId="{275B7C22-A380-472A-9371-5BD445924106}" dt="2025-05-30T21:33:47.203" v="1512" actId="26606"/>
          <ac:spMkLst>
            <pc:docMk/>
            <pc:sldMk cId="1133364770" sldId="264"/>
            <ac:spMk id="4117" creationId="{8555C5B3-193A-4749-9AFD-682E53CDDE8F}"/>
          </ac:spMkLst>
        </pc:spChg>
        <pc:spChg chg="add del">
          <ac:chgData name="Jeyaganeshan Jeyatharsini" userId="1f5b32e9-34a4-4bb5-84e1-2ba8c19af3ca" providerId="ADAL" clId="{275B7C22-A380-472A-9371-5BD445924106}" dt="2025-05-30T21:33:47.203" v="1512" actId="26606"/>
          <ac:spMkLst>
            <pc:docMk/>
            <pc:sldMk cId="1133364770" sldId="264"/>
            <ac:spMk id="4119" creationId="{2EAE06A6-F76A-41C9-827A-C561B004485C}"/>
          </ac:spMkLst>
        </pc:spChg>
        <pc:spChg chg="add del">
          <ac:chgData name="Jeyaganeshan Jeyatharsini" userId="1f5b32e9-34a4-4bb5-84e1-2ba8c19af3ca" providerId="ADAL" clId="{275B7C22-A380-472A-9371-5BD445924106}" dt="2025-05-30T21:33:47.203" v="1512" actId="26606"/>
          <ac:spMkLst>
            <pc:docMk/>
            <pc:sldMk cId="1133364770" sldId="264"/>
            <ac:spMk id="4121" creationId="{89F9D4E8-0639-444B-949B-9518585061AF}"/>
          </ac:spMkLst>
        </pc:spChg>
        <pc:spChg chg="add del">
          <ac:chgData name="Jeyaganeshan Jeyatharsini" userId="1f5b32e9-34a4-4bb5-84e1-2ba8c19af3ca" providerId="ADAL" clId="{275B7C22-A380-472A-9371-5BD445924106}" dt="2025-05-30T21:33:47.203" v="1512" actId="26606"/>
          <ac:spMkLst>
            <pc:docMk/>
            <pc:sldMk cId="1133364770" sldId="264"/>
            <ac:spMk id="4123" creationId="{7E3DA7A2-ED70-4BBA-AB72-00AD461FA405}"/>
          </ac:spMkLst>
        </pc:spChg>
        <pc:spChg chg="add">
          <ac:chgData name="Jeyaganeshan Jeyatharsini" userId="1f5b32e9-34a4-4bb5-84e1-2ba8c19af3ca" providerId="ADAL" clId="{275B7C22-A380-472A-9371-5BD445924106}" dt="2025-05-30T21:33:47.203" v="1513" actId="26606"/>
          <ac:spMkLst>
            <pc:docMk/>
            <pc:sldMk cId="1133364770" sldId="264"/>
            <ac:spMk id="4124" creationId="{B81933D1-5615-42C7-9C0B-4EB7105CCE2D}"/>
          </ac:spMkLst>
        </pc:spChg>
        <pc:spChg chg="add del">
          <ac:chgData name="Jeyaganeshan Jeyatharsini" userId="1f5b32e9-34a4-4bb5-84e1-2ba8c19af3ca" providerId="ADAL" clId="{275B7C22-A380-472A-9371-5BD445924106}" dt="2025-05-30T21:33:47.203" v="1512" actId="26606"/>
          <ac:spMkLst>
            <pc:docMk/>
            <pc:sldMk cId="1133364770" sldId="264"/>
            <ac:spMk id="4125" creationId="{FC485432-3647-4218-B5D3-15D3FA222B13}"/>
          </ac:spMkLst>
        </pc:spChg>
        <pc:spChg chg="add">
          <ac:chgData name="Jeyaganeshan Jeyatharsini" userId="1f5b32e9-34a4-4bb5-84e1-2ba8c19af3ca" providerId="ADAL" clId="{275B7C22-A380-472A-9371-5BD445924106}" dt="2025-05-30T21:33:47.203" v="1513" actId="26606"/>
          <ac:spMkLst>
            <pc:docMk/>
            <pc:sldMk cId="1133364770" sldId="264"/>
            <ac:spMk id="4126" creationId="{19C9EAEA-39D0-4B0E-A0EB-51E7B26740B1}"/>
          </ac:spMkLst>
        </pc:spChg>
        <pc:spChg chg="add del">
          <ac:chgData name="Jeyaganeshan Jeyatharsini" userId="1f5b32e9-34a4-4bb5-84e1-2ba8c19af3ca" providerId="ADAL" clId="{275B7C22-A380-472A-9371-5BD445924106}" dt="2025-05-30T21:33:47.203" v="1512" actId="26606"/>
          <ac:spMkLst>
            <pc:docMk/>
            <pc:sldMk cId="1133364770" sldId="264"/>
            <ac:spMk id="4127" creationId="{F4AFDDCA-6ABA-4D23-8A5C-1BF0F4308148}"/>
          </ac:spMkLst>
        </pc:spChg>
        <pc:spChg chg="add">
          <ac:chgData name="Jeyaganeshan Jeyatharsini" userId="1f5b32e9-34a4-4bb5-84e1-2ba8c19af3ca" providerId="ADAL" clId="{275B7C22-A380-472A-9371-5BD445924106}" dt="2025-05-30T21:33:47.203" v="1513" actId="26606"/>
          <ac:spMkLst>
            <pc:docMk/>
            <pc:sldMk cId="1133364770" sldId="264"/>
            <ac:spMk id="4129" creationId="{47942995-B07F-4636-9A06-C6A104B260A8}"/>
          </ac:spMkLst>
        </pc:spChg>
        <pc:grpChg chg="add">
          <ac:chgData name="Jeyaganeshan Jeyatharsini" userId="1f5b32e9-34a4-4bb5-84e1-2ba8c19af3ca" providerId="ADAL" clId="{275B7C22-A380-472A-9371-5BD445924106}" dt="2025-05-30T21:33:47.203" v="1513" actId="26606"/>
          <ac:grpSpMkLst>
            <pc:docMk/>
            <pc:sldMk cId="1133364770" sldId="264"/>
            <ac:grpSpMk id="4130" creationId="{032D8612-31EB-44CF-A1D0-14FD4C705424}"/>
          </ac:grpSpMkLst>
        </pc:grpChg>
        <pc:picChg chg="del">
          <ac:chgData name="Jeyaganeshan Jeyatharsini" userId="1f5b32e9-34a4-4bb5-84e1-2ba8c19af3ca" providerId="ADAL" clId="{275B7C22-A380-472A-9371-5BD445924106}" dt="2025-05-30T20:24:33.395" v="1059" actId="478"/>
          <ac:picMkLst>
            <pc:docMk/>
            <pc:sldMk cId="1133364770" sldId="264"/>
            <ac:picMk id="6" creationId="{6DD36FEB-D258-F4CC-3DC4-73EA403AFA0A}"/>
          </ac:picMkLst>
        </pc:picChg>
        <pc:picChg chg="add del mod">
          <ac:chgData name="Jeyaganeshan Jeyatharsini" userId="1f5b32e9-34a4-4bb5-84e1-2ba8c19af3ca" providerId="ADAL" clId="{275B7C22-A380-472A-9371-5BD445924106}" dt="2025-05-30T21:31:57.285" v="1499" actId="478"/>
          <ac:picMkLst>
            <pc:docMk/>
            <pc:sldMk cId="1133364770" sldId="264"/>
            <ac:picMk id="4098" creationId="{AD283C81-894A-EE3F-EC7A-307DEA4A8FE0}"/>
          </ac:picMkLst>
        </pc:picChg>
        <pc:picChg chg="add mod">
          <ac:chgData name="Jeyaganeshan Jeyatharsini" userId="1f5b32e9-34a4-4bb5-84e1-2ba8c19af3ca" providerId="ADAL" clId="{275B7C22-A380-472A-9371-5BD445924106}" dt="2025-05-30T21:33:47.203" v="1513" actId="26606"/>
          <ac:picMkLst>
            <pc:docMk/>
            <pc:sldMk cId="1133364770" sldId="264"/>
            <ac:picMk id="4100" creationId="{CF8F0D7F-8FDE-C859-0405-B7321FF422E3}"/>
          </ac:picMkLst>
        </pc:picChg>
      </pc:sldChg>
      <pc:sldChg chg="addSp delSp modSp add mod ord setBg addAnim delDesignElem">
        <pc:chgData name="Jeyaganeshan Jeyatharsini" userId="1f5b32e9-34a4-4bb5-84e1-2ba8c19af3ca" providerId="ADAL" clId="{275B7C22-A380-472A-9371-5BD445924106}" dt="2025-05-30T20:34:42.850" v="1104"/>
        <pc:sldMkLst>
          <pc:docMk/>
          <pc:sldMk cId="1459806386" sldId="265"/>
        </pc:sldMkLst>
        <pc:spChg chg="mod">
          <ac:chgData name="Jeyaganeshan Jeyatharsini" userId="1f5b32e9-34a4-4bb5-84e1-2ba8c19af3ca" providerId="ADAL" clId="{275B7C22-A380-472A-9371-5BD445924106}" dt="2025-05-30T20:34:42.850" v="1103" actId="26606"/>
          <ac:spMkLst>
            <pc:docMk/>
            <pc:sldMk cId="1459806386" sldId="265"/>
            <ac:spMk id="2" creationId="{6DF67CC5-9FE7-B33D-8620-B6BB591437F6}"/>
          </ac:spMkLst>
        </pc:spChg>
        <pc:spChg chg="del">
          <ac:chgData name="Jeyaganeshan Jeyatharsini" userId="1f5b32e9-34a4-4bb5-84e1-2ba8c19af3ca" providerId="ADAL" clId="{275B7C22-A380-472A-9371-5BD445924106}" dt="2025-05-30T20:26:15.262" v="1074"/>
          <ac:spMkLst>
            <pc:docMk/>
            <pc:sldMk cId="1459806386" sldId="265"/>
            <ac:spMk id="4103" creationId="{42896918-64FC-1DB2-26BD-B27FCB8E8CE4}"/>
          </ac:spMkLst>
        </pc:spChg>
        <pc:spChg chg="del">
          <ac:chgData name="Jeyaganeshan Jeyatharsini" userId="1f5b32e9-34a4-4bb5-84e1-2ba8c19af3ca" providerId="ADAL" clId="{275B7C22-A380-472A-9371-5BD445924106}" dt="2025-05-30T20:26:15.262" v="1074"/>
          <ac:spMkLst>
            <pc:docMk/>
            <pc:sldMk cId="1459806386" sldId="265"/>
            <ac:spMk id="4105" creationId="{CF3BD161-F6F2-8A9A-4C4B-B785D0EE3F56}"/>
          </ac:spMkLst>
        </pc:spChg>
        <pc:spChg chg="add">
          <ac:chgData name="Jeyaganeshan Jeyatharsini" userId="1f5b32e9-34a4-4bb5-84e1-2ba8c19af3ca" providerId="ADAL" clId="{275B7C22-A380-472A-9371-5BD445924106}" dt="2025-05-30T20:34:42.850" v="1103" actId="26606"/>
          <ac:spMkLst>
            <pc:docMk/>
            <pc:sldMk cId="1459806386" sldId="265"/>
            <ac:spMk id="5129" creationId="{9B7AD9F6-8CE7-4299-8FC6-328F4DCD3FF9}"/>
          </ac:spMkLst>
        </pc:spChg>
        <pc:spChg chg="add">
          <ac:chgData name="Jeyaganeshan Jeyatharsini" userId="1f5b32e9-34a4-4bb5-84e1-2ba8c19af3ca" providerId="ADAL" clId="{275B7C22-A380-472A-9371-5BD445924106}" dt="2025-05-30T20:34:42.850" v="1103" actId="26606"/>
          <ac:spMkLst>
            <pc:docMk/>
            <pc:sldMk cId="1459806386" sldId="265"/>
            <ac:spMk id="5131" creationId="{F49775AF-8896-43EE-92C6-83497D6DC56F}"/>
          </ac:spMkLst>
        </pc:spChg>
        <pc:picChg chg="del">
          <ac:chgData name="Jeyaganeshan Jeyatharsini" userId="1f5b32e9-34a4-4bb5-84e1-2ba8c19af3ca" providerId="ADAL" clId="{275B7C22-A380-472A-9371-5BD445924106}" dt="2025-05-30T20:31:03.699" v="1096" actId="478"/>
          <ac:picMkLst>
            <pc:docMk/>
            <pc:sldMk cId="1459806386" sldId="265"/>
            <ac:picMk id="4098" creationId="{5B887BCD-9983-8CC0-51D8-FFD83FCCFDD1}"/>
          </ac:picMkLst>
        </pc:picChg>
        <pc:picChg chg="add del mod">
          <ac:chgData name="Jeyaganeshan Jeyatharsini" userId="1f5b32e9-34a4-4bb5-84e1-2ba8c19af3ca" providerId="ADAL" clId="{275B7C22-A380-472A-9371-5BD445924106}" dt="2025-05-30T20:31:15.020" v="1100" actId="478"/>
          <ac:picMkLst>
            <pc:docMk/>
            <pc:sldMk cId="1459806386" sldId="265"/>
            <ac:picMk id="5122" creationId="{EA462096-7EB3-8CA3-7D53-F36135471874}"/>
          </ac:picMkLst>
        </pc:picChg>
        <pc:picChg chg="add mod">
          <ac:chgData name="Jeyaganeshan Jeyatharsini" userId="1f5b32e9-34a4-4bb5-84e1-2ba8c19af3ca" providerId="ADAL" clId="{275B7C22-A380-472A-9371-5BD445924106}" dt="2025-05-30T20:34:42.850" v="1103" actId="26606"/>
          <ac:picMkLst>
            <pc:docMk/>
            <pc:sldMk cId="1459806386" sldId="265"/>
            <ac:picMk id="5124" creationId="{1F8EF375-77AE-EA48-442E-646EA2D20ACA}"/>
          </ac:picMkLst>
        </pc:picChg>
      </pc:sldChg>
      <pc:sldChg chg="addSp delSp modSp add mod ord setBg delAnim modAnim delDesignElem">
        <pc:chgData name="Jeyaganeshan Jeyatharsini" userId="1f5b32e9-34a4-4bb5-84e1-2ba8c19af3ca" providerId="ADAL" clId="{275B7C22-A380-472A-9371-5BD445924106}" dt="2025-05-30T21:25:47.322" v="1408" actId="20577"/>
        <pc:sldMkLst>
          <pc:docMk/>
          <pc:sldMk cId="922380290" sldId="266"/>
        </pc:sldMkLst>
        <pc:spChg chg="mod">
          <ac:chgData name="Jeyaganeshan Jeyatharsini" userId="1f5b32e9-34a4-4bb5-84e1-2ba8c19af3ca" providerId="ADAL" clId="{275B7C22-A380-472A-9371-5BD445924106}" dt="2025-05-30T21:06:11.906" v="1403" actId="20577"/>
          <ac:spMkLst>
            <pc:docMk/>
            <pc:sldMk cId="922380290" sldId="266"/>
            <ac:spMk id="2" creationId="{CBB3C3C1-F64A-F287-4431-6F2CA9EBCA4A}"/>
          </ac:spMkLst>
        </pc:spChg>
        <pc:spChg chg="add mod">
          <ac:chgData name="Jeyaganeshan Jeyatharsini" userId="1f5b32e9-34a4-4bb5-84e1-2ba8c19af3ca" providerId="ADAL" clId="{275B7C22-A380-472A-9371-5BD445924106}" dt="2025-05-30T21:25:47.322" v="1408" actId="20577"/>
          <ac:spMkLst>
            <pc:docMk/>
            <pc:sldMk cId="922380290" sldId="266"/>
            <ac:spMk id="3" creationId="{E5AB6801-74D0-FBB1-1DC7-4924DEB43807}"/>
          </ac:spMkLst>
        </pc:spChg>
        <pc:spChg chg="del">
          <ac:chgData name="Jeyaganeshan Jeyatharsini" userId="1f5b32e9-34a4-4bb5-84e1-2ba8c19af3ca" providerId="ADAL" clId="{275B7C22-A380-472A-9371-5BD445924106}" dt="2025-05-30T20:56:06.255" v="1286" actId="478"/>
          <ac:spMkLst>
            <pc:docMk/>
            <pc:sldMk cId="922380290" sldId="266"/>
            <ac:spMk id="6" creationId="{3151F353-5CBE-C140-E281-F3962C4C2FED}"/>
          </ac:spMkLst>
        </pc:spChg>
        <pc:spChg chg="del">
          <ac:chgData name="Jeyaganeshan Jeyatharsini" userId="1f5b32e9-34a4-4bb5-84e1-2ba8c19af3ca" providerId="ADAL" clId="{275B7C22-A380-472A-9371-5BD445924106}" dt="2025-05-30T20:52:26.896" v="1240"/>
          <ac:spMkLst>
            <pc:docMk/>
            <pc:sldMk cId="922380290" sldId="266"/>
            <ac:spMk id="2075" creationId="{4E6C6FB4-44A3-255D-32D3-9DD7705D58CB}"/>
          </ac:spMkLst>
        </pc:spChg>
        <pc:spChg chg="del">
          <ac:chgData name="Jeyaganeshan Jeyatharsini" userId="1f5b32e9-34a4-4bb5-84e1-2ba8c19af3ca" providerId="ADAL" clId="{275B7C22-A380-472A-9371-5BD445924106}" dt="2025-05-30T20:52:26.896" v="1240"/>
          <ac:spMkLst>
            <pc:docMk/>
            <pc:sldMk cId="922380290" sldId="266"/>
            <ac:spMk id="2076" creationId="{33EF9B1A-B8B2-A6D9-1CFF-A827E4BF3B42}"/>
          </ac:spMkLst>
        </pc:spChg>
        <pc:spChg chg="del">
          <ac:chgData name="Jeyaganeshan Jeyatharsini" userId="1f5b32e9-34a4-4bb5-84e1-2ba8c19af3ca" providerId="ADAL" clId="{275B7C22-A380-472A-9371-5BD445924106}" dt="2025-05-30T20:52:26.896" v="1240"/>
          <ac:spMkLst>
            <pc:docMk/>
            <pc:sldMk cId="922380290" sldId="266"/>
            <ac:spMk id="2077" creationId="{80E8E949-AA43-6352-F4B7-945FD5C6E548}"/>
          </ac:spMkLst>
        </pc:spChg>
        <pc:spChg chg="del">
          <ac:chgData name="Jeyaganeshan Jeyatharsini" userId="1f5b32e9-34a4-4bb5-84e1-2ba8c19af3ca" providerId="ADAL" clId="{275B7C22-A380-472A-9371-5BD445924106}" dt="2025-05-30T20:52:26.896" v="1240"/>
          <ac:spMkLst>
            <pc:docMk/>
            <pc:sldMk cId="922380290" sldId="266"/>
            <ac:spMk id="2078" creationId="{267A5C52-976E-4FEF-4A97-ABE2951EBAF0}"/>
          </ac:spMkLst>
        </pc:spChg>
        <pc:spChg chg="del">
          <ac:chgData name="Jeyaganeshan Jeyatharsini" userId="1f5b32e9-34a4-4bb5-84e1-2ba8c19af3ca" providerId="ADAL" clId="{275B7C22-A380-472A-9371-5BD445924106}" dt="2025-05-30T20:52:26.896" v="1240"/>
          <ac:spMkLst>
            <pc:docMk/>
            <pc:sldMk cId="922380290" sldId="266"/>
            <ac:spMk id="2079" creationId="{9ABEEE56-8AB4-4604-8308-97A9C075AC26}"/>
          </ac:spMkLst>
        </pc:spChg>
      </pc:sldChg>
      <pc:sldChg chg="addSp delSp modSp add mod">
        <pc:chgData name="Jeyaganeshan Jeyatharsini" userId="1f5b32e9-34a4-4bb5-84e1-2ba8c19af3ca" providerId="ADAL" clId="{275B7C22-A380-472A-9371-5BD445924106}" dt="2025-05-30T21:30:11.344" v="1495" actId="1035"/>
        <pc:sldMkLst>
          <pc:docMk/>
          <pc:sldMk cId="2946021961" sldId="267"/>
        </pc:sldMkLst>
        <pc:spChg chg="del">
          <ac:chgData name="Jeyaganeshan Jeyatharsini" userId="1f5b32e9-34a4-4bb5-84e1-2ba8c19af3ca" providerId="ADAL" clId="{275B7C22-A380-472A-9371-5BD445924106}" dt="2025-05-30T21:26:08.907" v="1414" actId="478"/>
          <ac:spMkLst>
            <pc:docMk/>
            <pc:sldMk cId="2946021961" sldId="267"/>
            <ac:spMk id="2" creationId="{6DA61909-486B-A9DB-7B71-81BC7F7CCEAC}"/>
          </ac:spMkLst>
        </pc:spChg>
        <pc:spChg chg="mod">
          <ac:chgData name="Jeyaganeshan Jeyatharsini" userId="1f5b32e9-34a4-4bb5-84e1-2ba8c19af3ca" providerId="ADAL" clId="{275B7C22-A380-472A-9371-5BD445924106}" dt="2025-05-30T21:25:57.422" v="1410" actId="20577"/>
          <ac:spMkLst>
            <pc:docMk/>
            <pc:sldMk cId="2946021961" sldId="267"/>
            <ac:spMk id="3" creationId="{0574137B-0846-D57E-7E00-34F15D121D81}"/>
          </ac:spMkLst>
        </pc:spChg>
        <pc:spChg chg="add del mod">
          <ac:chgData name="Jeyaganeshan Jeyatharsini" userId="1f5b32e9-34a4-4bb5-84e1-2ba8c19af3ca" providerId="ADAL" clId="{275B7C22-A380-472A-9371-5BD445924106}" dt="2025-05-30T21:26:10.872" v="1415" actId="478"/>
          <ac:spMkLst>
            <pc:docMk/>
            <pc:sldMk cId="2946021961" sldId="267"/>
            <ac:spMk id="5" creationId="{7186C782-8A39-91FC-FAAE-9E4EF5DC6D7F}"/>
          </ac:spMkLst>
        </pc:spChg>
        <pc:spChg chg="add">
          <ac:chgData name="Jeyaganeshan Jeyatharsini" userId="1f5b32e9-34a4-4bb5-84e1-2ba8c19af3ca" providerId="ADAL" clId="{275B7C22-A380-472A-9371-5BD445924106}" dt="2025-05-30T21:28:33.461" v="1430" actId="11529"/>
          <ac:spMkLst>
            <pc:docMk/>
            <pc:sldMk cId="2946021961" sldId="267"/>
            <ac:spMk id="18" creationId="{24D574C8-06B9-D198-9624-5C228A5B38A0}"/>
          </ac:spMkLst>
        </pc:spChg>
        <pc:spChg chg="add mod">
          <ac:chgData name="Jeyaganeshan Jeyatharsini" userId="1f5b32e9-34a4-4bb5-84e1-2ba8c19af3ca" providerId="ADAL" clId="{275B7C22-A380-472A-9371-5BD445924106}" dt="2025-05-30T21:28:58.487" v="1440" actId="1076"/>
          <ac:spMkLst>
            <pc:docMk/>
            <pc:sldMk cId="2946021961" sldId="267"/>
            <ac:spMk id="19" creationId="{DB1A2425-AC41-2820-9C12-3DB5EE5794C7}"/>
          </ac:spMkLst>
        </pc:spChg>
        <pc:spChg chg="add mod">
          <ac:chgData name="Jeyaganeshan Jeyatharsini" userId="1f5b32e9-34a4-4bb5-84e1-2ba8c19af3ca" providerId="ADAL" clId="{275B7C22-A380-472A-9371-5BD445924106}" dt="2025-05-30T21:29:25.626" v="1452" actId="1035"/>
          <ac:spMkLst>
            <pc:docMk/>
            <pc:sldMk cId="2946021961" sldId="267"/>
            <ac:spMk id="20" creationId="{22C5B5BF-E6B1-3C4E-B70F-6DB084DC9BA5}"/>
          </ac:spMkLst>
        </pc:spChg>
        <pc:spChg chg="add mod">
          <ac:chgData name="Jeyaganeshan Jeyatharsini" userId="1f5b32e9-34a4-4bb5-84e1-2ba8c19af3ca" providerId="ADAL" clId="{275B7C22-A380-472A-9371-5BD445924106}" dt="2025-05-30T21:29:47.044" v="1469" actId="1036"/>
          <ac:spMkLst>
            <pc:docMk/>
            <pc:sldMk cId="2946021961" sldId="267"/>
            <ac:spMk id="21" creationId="{6279AC6B-635A-08F2-9710-B100BA59096D}"/>
          </ac:spMkLst>
        </pc:spChg>
        <pc:spChg chg="add mod">
          <ac:chgData name="Jeyaganeshan Jeyatharsini" userId="1f5b32e9-34a4-4bb5-84e1-2ba8c19af3ca" providerId="ADAL" clId="{275B7C22-A380-472A-9371-5BD445924106}" dt="2025-05-30T21:30:11.344" v="1495" actId="1035"/>
          <ac:spMkLst>
            <pc:docMk/>
            <pc:sldMk cId="2946021961" sldId="267"/>
            <ac:spMk id="22" creationId="{86A52928-7EDE-0B3D-18C0-8686B7646AD5}"/>
          </ac:spMkLst>
        </pc:spChg>
        <pc:picChg chg="add mod">
          <ac:chgData name="Jeyaganeshan Jeyatharsini" userId="1f5b32e9-34a4-4bb5-84e1-2ba8c19af3ca" providerId="ADAL" clId="{275B7C22-A380-472A-9371-5BD445924106}" dt="2025-05-30T21:26:30.080" v="1418" actId="1076"/>
          <ac:picMkLst>
            <pc:docMk/>
            <pc:sldMk cId="2946021961" sldId="267"/>
            <ac:picMk id="7" creationId="{DACAEABE-3FF2-176F-BE5C-1EF29E499A1A}"/>
          </ac:picMkLst>
        </pc:picChg>
        <pc:picChg chg="add mod">
          <ac:chgData name="Jeyaganeshan Jeyatharsini" userId="1f5b32e9-34a4-4bb5-84e1-2ba8c19af3ca" providerId="ADAL" clId="{275B7C22-A380-472A-9371-5BD445924106}" dt="2025-05-30T21:28:36.068" v="1431" actId="1076"/>
          <ac:picMkLst>
            <pc:docMk/>
            <pc:sldMk cId="2946021961" sldId="267"/>
            <ac:picMk id="9" creationId="{C8F62A7D-3297-48A7-5459-A70E8E27EDE9}"/>
          </ac:picMkLst>
        </pc:picChg>
        <pc:picChg chg="add mod">
          <ac:chgData name="Jeyaganeshan Jeyatharsini" userId="1f5b32e9-34a4-4bb5-84e1-2ba8c19af3ca" providerId="ADAL" clId="{275B7C22-A380-472A-9371-5BD445924106}" dt="2025-05-30T21:28:47.118" v="1435" actId="1076"/>
          <ac:picMkLst>
            <pc:docMk/>
            <pc:sldMk cId="2946021961" sldId="267"/>
            <ac:picMk id="11" creationId="{B915A582-8985-3E55-ECDA-3A7AA3086FEF}"/>
          </ac:picMkLst>
        </pc:picChg>
        <pc:picChg chg="add mod">
          <ac:chgData name="Jeyaganeshan Jeyatharsini" userId="1f5b32e9-34a4-4bb5-84e1-2ba8c19af3ca" providerId="ADAL" clId="{275B7C22-A380-472A-9371-5BD445924106}" dt="2025-05-30T21:29:23.518" v="1446" actId="1076"/>
          <ac:picMkLst>
            <pc:docMk/>
            <pc:sldMk cId="2946021961" sldId="267"/>
            <ac:picMk id="13" creationId="{337C67FB-E444-F8B1-E60C-B4A186D591E6}"/>
          </ac:picMkLst>
        </pc:picChg>
        <pc:picChg chg="add mod">
          <ac:chgData name="Jeyaganeshan Jeyatharsini" userId="1f5b32e9-34a4-4bb5-84e1-2ba8c19af3ca" providerId="ADAL" clId="{275B7C22-A380-472A-9371-5BD445924106}" dt="2025-05-30T21:29:33.485" v="1455" actId="1076"/>
          <ac:picMkLst>
            <pc:docMk/>
            <pc:sldMk cId="2946021961" sldId="267"/>
            <ac:picMk id="15" creationId="{4A65310B-D252-F5C3-3F06-A54EB194D43C}"/>
          </ac:picMkLst>
        </pc:picChg>
        <pc:picChg chg="add mod">
          <ac:chgData name="Jeyaganeshan Jeyatharsini" userId="1f5b32e9-34a4-4bb5-84e1-2ba8c19af3ca" providerId="ADAL" clId="{275B7C22-A380-472A-9371-5BD445924106}" dt="2025-05-30T21:29:31.411" v="1454" actId="1076"/>
          <ac:picMkLst>
            <pc:docMk/>
            <pc:sldMk cId="2946021961" sldId="267"/>
            <ac:picMk id="17" creationId="{01B1EB4F-A257-0227-19E4-EDE126108A2A}"/>
          </ac:picMkLst>
        </pc:picChg>
        <pc:picChg chg="del">
          <ac:chgData name="Jeyaganeshan Jeyatharsini" userId="1f5b32e9-34a4-4bb5-84e1-2ba8c19af3ca" providerId="ADAL" clId="{275B7C22-A380-472A-9371-5BD445924106}" dt="2025-05-30T21:26:01.097" v="1411" actId="478"/>
          <ac:picMkLst>
            <pc:docMk/>
            <pc:sldMk cId="2946021961" sldId="267"/>
            <ac:picMk id="2050" creationId="{101D6D1C-19F7-822A-72C8-284F067336E1}"/>
          </ac:picMkLst>
        </pc:picChg>
        <pc:picChg chg="del">
          <ac:chgData name="Jeyaganeshan Jeyatharsini" userId="1f5b32e9-34a4-4bb5-84e1-2ba8c19af3ca" providerId="ADAL" clId="{275B7C22-A380-472A-9371-5BD445924106}" dt="2025-05-30T21:26:02.576" v="1412" actId="478"/>
          <ac:picMkLst>
            <pc:docMk/>
            <pc:sldMk cId="2946021961" sldId="267"/>
            <ac:picMk id="2052" creationId="{A92AA414-FEF2-A779-4FF8-11D17580E7ED}"/>
          </ac:picMkLst>
        </pc:picChg>
        <pc:picChg chg="del">
          <ac:chgData name="Jeyaganeshan Jeyatharsini" userId="1f5b32e9-34a4-4bb5-84e1-2ba8c19af3ca" providerId="ADAL" clId="{275B7C22-A380-472A-9371-5BD445924106}" dt="2025-05-30T21:26:03.989" v="1413" actId="478"/>
          <ac:picMkLst>
            <pc:docMk/>
            <pc:sldMk cId="2946021961" sldId="267"/>
            <ac:picMk id="2054" creationId="{5E2ED8F3-C319-70B1-FCCE-8103AD9622C0}"/>
          </ac:picMkLst>
        </pc:picChg>
      </pc:sldChg>
      <pc:sldChg chg="add">
        <pc:chgData name="Jeyaganeshan Jeyatharsini" userId="1f5b32e9-34a4-4bb5-84e1-2ba8c19af3ca" providerId="ADAL" clId="{275B7C22-A380-472A-9371-5BD445924106}" dt="2025-05-30T21:31:26.979" v="1498" actId="2890"/>
        <pc:sldMkLst>
          <pc:docMk/>
          <pc:sldMk cId="797952904" sldId="268"/>
        </pc:sldMkLst>
      </pc:sldChg>
      <pc:sldChg chg="new del">
        <pc:chgData name="Jeyaganeshan Jeyatharsini" userId="1f5b32e9-34a4-4bb5-84e1-2ba8c19af3ca" providerId="ADAL" clId="{275B7C22-A380-472A-9371-5BD445924106}" dt="2025-05-30T21:31:23.327" v="1497" actId="680"/>
        <pc:sldMkLst>
          <pc:docMk/>
          <pc:sldMk cId="3103795642" sldId="268"/>
        </pc:sldMkLst>
      </pc:sldChg>
      <pc:sldChg chg="addSp delSp modSp new mod setBg">
        <pc:chgData name="Jeyaganeshan Jeyatharsini" userId="1f5b32e9-34a4-4bb5-84e1-2ba8c19af3ca" providerId="ADAL" clId="{275B7C22-A380-472A-9371-5BD445924106}" dt="2025-05-30T21:50:32.004" v="1605" actId="207"/>
        <pc:sldMkLst>
          <pc:docMk/>
          <pc:sldMk cId="1381997985" sldId="269"/>
        </pc:sldMkLst>
        <pc:spChg chg="add del mod">
          <ac:chgData name="Jeyaganeshan Jeyatharsini" userId="1f5b32e9-34a4-4bb5-84e1-2ba8c19af3ca" providerId="ADAL" clId="{275B7C22-A380-472A-9371-5BD445924106}" dt="2025-05-30T21:50:25.231" v="1604" actId="207"/>
          <ac:spMkLst>
            <pc:docMk/>
            <pc:sldMk cId="1381997985" sldId="269"/>
            <ac:spMk id="2" creationId="{5E4992C3-CF62-B5BD-1382-55E483156C65}"/>
          </ac:spMkLst>
        </pc:spChg>
        <pc:spChg chg="mod">
          <ac:chgData name="Jeyaganeshan Jeyatharsini" userId="1f5b32e9-34a4-4bb5-84e1-2ba8c19af3ca" providerId="ADAL" clId="{275B7C22-A380-472A-9371-5BD445924106}" dt="2025-05-30T21:50:32.004" v="1605" actId="207"/>
          <ac:spMkLst>
            <pc:docMk/>
            <pc:sldMk cId="1381997985" sldId="269"/>
            <ac:spMk id="3" creationId="{321B1C5A-4A3C-3051-C38F-6FA529EB0074}"/>
          </ac:spMkLst>
        </pc:spChg>
        <pc:spChg chg="add">
          <ac:chgData name="Jeyaganeshan Jeyatharsini" userId="1f5b32e9-34a4-4bb5-84e1-2ba8c19af3ca" providerId="ADAL" clId="{275B7C22-A380-472A-9371-5BD445924106}" dt="2025-05-30T21:49:30.303" v="1595" actId="26606"/>
          <ac:spMkLst>
            <pc:docMk/>
            <pc:sldMk cId="1381997985" sldId="269"/>
            <ac:spMk id="8" creationId="{18873D23-2DCF-4B31-A009-95721C06E8E1}"/>
          </ac:spMkLst>
        </pc:spChg>
        <pc:spChg chg="add">
          <ac:chgData name="Jeyaganeshan Jeyatharsini" userId="1f5b32e9-34a4-4bb5-84e1-2ba8c19af3ca" providerId="ADAL" clId="{275B7C22-A380-472A-9371-5BD445924106}" dt="2025-05-30T21:49:30.303" v="1595" actId="26606"/>
          <ac:spMkLst>
            <pc:docMk/>
            <pc:sldMk cId="1381997985" sldId="269"/>
            <ac:spMk id="10" creationId="{C13EF075-D4EF-4929-ADBC-91B27DA19955}"/>
          </ac:spMkLst>
        </pc:spChg>
        <pc:grpChg chg="add">
          <ac:chgData name="Jeyaganeshan Jeyatharsini" userId="1f5b32e9-34a4-4bb5-84e1-2ba8c19af3ca" providerId="ADAL" clId="{275B7C22-A380-472A-9371-5BD445924106}" dt="2025-05-30T21:49:30.303" v="1595" actId="26606"/>
          <ac:grpSpMkLst>
            <pc:docMk/>
            <pc:sldMk cId="1381997985" sldId="269"/>
            <ac:grpSpMk id="12" creationId="{DAA26DFA-AAB2-4973-9C17-16D587C7B198}"/>
          </ac:grpSpMkLst>
        </pc:grpChg>
      </pc:sldChg>
      <pc:sldChg chg="addSp delSp modSp new mod setBg modAnim">
        <pc:chgData name="Jeyaganeshan Jeyatharsini" userId="1f5b32e9-34a4-4bb5-84e1-2ba8c19af3ca" providerId="ADAL" clId="{275B7C22-A380-472A-9371-5BD445924106}" dt="2025-05-30T21:55:35.516" v="1709"/>
        <pc:sldMkLst>
          <pc:docMk/>
          <pc:sldMk cId="1097656727" sldId="270"/>
        </pc:sldMkLst>
        <pc:spChg chg="mod ord">
          <ac:chgData name="Jeyaganeshan Jeyatharsini" userId="1f5b32e9-34a4-4bb5-84e1-2ba8c19af3ca" providerId="ADAL" clId="{275B7C22-A380-472A-9371-5BD445924106}" dt="2025-05-30T21:55:10.636" v="1703" actId="255"/>
          <ac:spMkLst>
            <pc:docMk/>
            <pc:sldMk cId="1097656727" sldId="270"/>
            <ac:spMk id="2" creationId="{2DA5E577-B7DF-6ABB-9DB7-0E060662D8EE}"/>
          </ac:spMkLst>
        </pc:spChg>
        <pc:spChg chg="del">
          <ac:chgData name="Jeyaganeshan Jeyatharsini" userId="1f5b32e9-34a4-4bb5-84e1-2ba8c19af3ca" providerId="ADAL" clId="{275B7C22-A380-472A-9371-5BD445924106}" dt="2025-05-30T21:51:00.503" v="1607" actId="22"/>
          <ac:spMkLst>
            <pc:docMk/>
            <pc:sldMk cId="1097656727" sldId="270"/>
            <ac:spMk id="3" creationId="{76A423C0-E602-A6BC-5ADC-DEBFCA65D0AA}"/>
          </ac:spMkLst>
        </pc:spChg>
        <pc:spChg chg="add">
          <ac:chgData name="Jeyaganeshan Jeyatharsini" userId="1f5b32e9-34a4-4bb5-84e1-2ba8c19af3ca" providerId="ADAL" clId="{275B7C22-A380-472A-9371-5BD445924106}" dt="2025-05-30T21:53:03.606" v="1645" actId="26606"/>
          <ac:spMkLst>
            <pc:docMk/>
            <pc:sldMk cId="1097656727" sldId="270"/>
            <ac:spMk id="8199" creationId="{398F3DEE-0E56-499F-AFAE-C2DA7C2C815B}"/>
          </ac:spMkLst>
        </pc:spChg>
        <pc:spChg chg="add">
          <ac:chgData name="Jeyaganeshan Jeyatharsini" userId="1f5b32e9-34a4-4bb5-84e1-2ba8c19af3ca" providerId="ADAL" clId="{275B7C22-A380-472A-9371-5BD445924106}" dt="2025-05-30T21:53:03.606" v="1645" actId="26606"/>
          <ac:spMkLst>
            <pc:docMk/>
            <pc:sldMk cId="1097656727" sldId="270"/>
            <ac:spMk id="8201" creationId="{D4054751-1972-4218-A5AC-06366AB23823}"/>
          </ac:spMkLst>
        </pc:spChg>
        <pc:spChg chg="add">
          <ac:chgData name="Jeyaganeshan Jeyatharsini" userId="1f5b32e9-34a4-4bb5-84e1-2ba8c19af3ca" providerId="ADAL" clId="{275B7C22-A380-472A-9371-5BD445924106}" dt="2025-05-30T21:53:03.606" v="1645" actId="26606"/>
          <ac:spMkLst>
            <pc:docMk/>
            <pc:sldMk cId="1097656727" sldId="270"/>
            <ac:spMk id="8203" creationId="{53F16F31-4871-4294-AA34-E451DD4CD2D2}"/>
          </ac:spMkLst>
        </pc:spChg>
        <pc:spChg chg="add">
          <ac:chgData name="Jeyaganeshan Jeyatharsini" userId="1f5b32e9-34a4-4bb5-84e1-2ba8c19af3ca" providerId="ADAL" clId="{275B7C22-A380-472A-9371-5BD445924106}" dt="2025-05-30T21:53:03.606" v="1645" actId="26606"/>
          <ac:spMkLst>
            <pc:docMk/>
            <pc:sldMk cId="1097656727" sldId="270"/>
            <ac:spMk id="8205" creationId="{ABD3FB0A-8C48-462D-82B4-C52CDB3F076A}"/>
          </ac:spMkLst>
        </pc:spChg>
        <pc:picChg chg="add mod ord">
          <ac:chgData name="Jeyaganeshan Jeyatharsini" userId="1f5b32e9-34a4-4bb5-84e1-2ba8c19af3ca" providerId="ADAL" clId="{275B7C22-A380-472A-9371-5BD445924106}" dt="2025-05-30T21:53:13.046" v="1648" actId="27614"/>
          <ac:picMkLst>
            <pc:docMk/>
            <pc:sldMk cId="1097656727" sldId="270"/>
            <ac:picMk id="5" creationId="{DFD3742C-0F75-8401-8BF0-36B34CA3EDC2}"/>
          </ac:picMkLst>
        </pc:picChg>
        <pc:picChg chg="add mod">
          <ac:chgData name="Jeyaganeshan Jeyatharsini" userId="1f5b32e9-34a4-4bb5-84e1-2ba8c19af3ca" providerId="ADAL" clId="{275B7C22-A380-472A-9371-5BD445924106}" dt="2025-05-30T21:53:03.606" v="1645" actId="26606"/>
          <ac:picMkLst>
            <pc:docMk/>
            <pc:sldMk cId="1097656727" sldId="270"/>
            <ac:picMk id="7" creationId="{3E6CFD1E-CDE5-0FAE-C29F-B0BCD5B6E9BA}"/>
          </ac:picMkLst>
        </pc:picChg>
        <pc:picChg chg="add mod">
          <ac:chgData name="Jeyaganeshan Jeyatharsini" userId="1f5b32e9-34a4-4bb5-84e1-2ba8c19af3ca" providerId="ADAL" clId="{275B7C22-A380-472A-9371-5BD445924106}" dt="2025-05-30T21:53:12.716" v="1646" actId="27614"/>
          <ac:picMkLst>
            <pc:docMk/>
            <pc:sldMk cId="1097656727" sldId="270"/>
            <ac:picMk id="9" creationId="{444E3DA9-A38D-9AB8-FE07-E39A04FC3639}"/>
          </ac:picMkLst>
        </pc:picChg>
        <pc:picChg chg="add mod ord">
          <ac:chgData name="Jeyaganeshan Jeyatharsini" userId="1f5b32e9-34a4-4bb5-84e1-2ba8c19af3ca" providerId="ADAL" clId="{275B7C22-A380-472A-9371-5BD445924106}" dt="2025-05-30T21:53:03.606" v="1645" actId="26606"/>
          <ac:picMkLst>
            <pc:docMk/>
            <pc:sldMk cId="1097656727" sldId="270"/>
            <ac:picMk id="8194" creationId="{2A51A036-03FD-A594-69DA-24327315E875}"/>
          </ac:picMkLst>
        </pc:picChg>
      </pc:sldChg>
      <pc:sldChg chg="addSp delSp modSp new mod setBg">
        <pc:chgData name="Jeyaganeshan Jeyatharsini" userId="1f5b32e9-34a4-4bb5-84e1-2ba8c19af3ca" providerId="ADAL" clId="{275B7C22-A380-472A-9371-5BD445924106}" dt="2025-05-30T22:04:40.749" v="1807" actId="207"/>
        <pc:sldMkLst>
          <pc:docMk/>
          <pc:sldMk cId="24558374" sldId="271"/>
        </pc:sldMkLst>
        <pc:spChg chg="del">
          <ac:chgData name="Jeyaganeshan Jeyatharsini" userId="1f5b32e9-34a4-4bb5-84e1-2ba8c19af3ca" providerId="ADAL" clId="{275B7C22-A380-472A-9371-5BD445924106}" dt="2025-05-30T22:03:28.561" v="1795" actId="478"/>
          <ac:spMkLst>
            <pc:docMk/>
            <pc:sldMk cId="24558374" sldId="271"/>
            <ac:spMk id="2" creationId="{F22D95B3-D806-38D7-2198-66F79E0B1C3F}"/>
          </ac:spMkLst>
        </pc:spChg>
        <pc:spChg chg="mod">
          <ac:chgData name="Jeyaganeshan Jeyatharsini" userId="1f5b32e9-34a4-4bb5-84e1-2ba8c19af3ca" providerId="ADAL" clId="{275B7C22-A380-472A-9371-5BD445924106}" dt="2025-05-30T22:04:40.749" v="1807" actId="207"/>
          <ac:spMkLst>
            <pc:docMk/>
            <pc:sldMk cId="24558374" sldId="271"/>
            <ac:spMk id="3" creationId="{0504D435-081F-AE35-88B6-491E1D233844}"/>
          </ac:spMkLst>
        </pc:spChg>
        <pc:spChg chg="add del">
          <ac:chgData name="Jeyaganeshan Jeyatharsini" userId="1f5b32e9-34a4-4bb5-84e1-2ba8c19af3ca" providerId="ADAL" clId="{275B7C22-A380-472A-9371-5BD445924106}" dt="2025-05-30T22:04:10.811" v="1798" actId="26606"/>
          <ac:spMkLst>
            <pc:docMk/>
            <pc:sldMk cId="24558374" sldId="271"/>
            <ac:spMk id="8" creationId="{4BC99CB9-DDAD-44A2-8A1C-E3AF4E72DF5C}"/>
          </ac:spMkLst>
        </pc:spChg>
        <pc:spChg chg="add">
          <ac:chgData name="Jeyaganeshan Jeyatharsini" userId="1f5b32e9-34a4-4bb5-84e1-2ba8c19af3ca" providerId="ADAL" clId="{275B7C22-A380-472A-9371-5BD445924106}" dt="2025-05-30T22:04:10.827" v="1799" actId="26606"/>
          <ac:spMkLst>
            <pc:docMk/>
            <pc:sldMk cId="24558374" sldId="271"/>
            <ac:spMk id="16" creationId="{53E5B1A8-3AC9-4BD1-9BBC-78CA94F2D1BA}"/>
          </ac:spMkLst>
        </pc:spChg>
        <pc:spChg chg="add">
          <ac:chgData name="Jeyaganeshan Jeyatharsini" userId="1f5b32e9-34a4-4bb5-84e1-2ba8c19af3ca" providerId="ADAL" clId="{275B7C22-A380-472A-9371-5BD445924106}" dt="2025-05-30T22:04:10.827" v="1799" actId="26606"/>
          <ac:spMkLst>
            <pc:docMk/>
            <pc:sldMk cId="24558374" sldId="271"/>
            <ac:spMk id="17" creationId="{1B15ED52-F352-441B-82BF-E0EA34836D08}"/>
          </ac:spMkLst>
        </pc:spChg>
        <pc:spChg chg="add">
          <ac:chgData name="Jeyaganeshan Jeyatharsini" userId="1f5b32e9-34a4-4bb5-84e1-2ba8c19af3ca" providerId="ADAL" clId="{275B7C22-A380-472A-9371-5BD445924106}" dt="2025-05-30T22:04:10.827" v="1799" actId="26606"/>
          <ac:spMkLst>
            <pc:docMk/>
            <pc:sldMk cId="24558374" sldId="271"/>
            <ac:spMk id="18" creationId="{3B2E3793-BFE6-45A2-9B7B-E18844431C99}"/>
          </ac:spMkLst>
        </pc:spChg>
        <pc:spChg chg="add">
          <ac:chgData name="Jeyaganeshan Jeyatharsini" userId="1f5b32e9-34a4-4bb5-84e1-2ba8c19af3ca" providerId="ADAL" clId="{275B7C22-A380-472A-9371-5BD445924106}" dt="2025-05-30T22:04:10.827" v="1799" actId="26606"/>
          <ac:spMkLst>
            <pc:docMk/>
            <pc:sldMk cId="24558374" sldId="271"/>
            <ac:spMk id="19" creationId="{BC4C4868-CB8F-4AF9-9CDB-8108F2C19B67}"/>
          </ac:spMkLst>
        </pc:spChg>
        <pc:spChg chg="add">
          <ac:chgData name="Jeyaganeshan Jeyatharsini" userId="1f5b32e9-34a4-4bb5-84e1-2ba8c19af3ca" providerId="ADAL" clId="{275B7C22-A380-472A-9371-5BD445924106}" dt="2025-05-30T22:04:10.827" v="1799" actId="26606"/>
          <ac:spMkLst>
            <pc:docMk/>
            <pc:sldMk cId="24558374" sldId="271"/>
            <ac:spMk id="20" creationId="{375E0459-6403-40CD-989D-56A4407CA12E}"/>
          </ac:spMkLst>
        </pc:spChg>
        <pc:grpChg chg="add del">
          <ac:chgData name="Jeyaganeshan Jeyatharsini" userId="1f5b32e9-34a4-4bb5-84e1-2ba8c19af3ca" providerId="ADAL" clId="{275B7C22-A380-472A-9371-5BD445924106}" dt="2025-05-30T22:04:10.811" v="1798" actId="26606"/>
          <ac:grpSpMkLst>
            <pc:docMk/>
            <pc:sldMk cId="24558374" sldId="271"/>
            <ac:grpSpMk id="10" creationId="{5C3921CD-DDE5-4B57-8FDF-B37ADE4EDAC7}"/>
          </ac:grpSpMkLst>
        </pc:grpChg>
      </pc:sldChg>
      <pc:sldChg chg="modSp new mod setBg">
        <pc:chgData name="Jeyaganeshan Jeyatharsini" userId="1f5b32e9-34a4-4bb5-84e1-2ba8c19af3ca" providerId="ADAL" clId="{275B7C22-A380-472A-9371-5BD445924106}" dt="2025-05-30T23:29:40.200" v="3145" actId="113"/>
        <pc:sldMkLst>
          <pc:docMk/>
          <pc:sldMk cId="251509635" sldId="272"/>
        </pc:sldMkLst>
        <pc:spChg chg="mod">
          <ac:chgData name="Jeyaganeshan Jeyatharsini" userId="1f5b32e9-34a4-4bb5-84e1-2ba8c19af3ca" providerId="ADAL" clId="{275B7C22-A380-472A-9371-5BD445924106}" dt="2025-05-30T22:15:22.993" v="1987" actId="14100"/>
          <ac:spMkLst>
            <pc:docMk/>
            <pc:sldMk cId="251509635" sldId="272"/>
            <ac:spMk id="2" creationId="{F2B2F8F6-796A-7D97-9AE9-3CF201EDFE13}"/>
          </ac:spMkLst>
        </pc:spChg>
        <pc:spChg chg="mod">
          <ac:chgData name="Jeyaganeshan Jeyatharsini" userId="1f5b32e9-34a4-4bb5-84e1-2ba8c19af3ca" providerId="ADAL" clId="{275B7C22-A380-472A-9371-5BD445924106}" dt="2025-05-30T23:29:40.200" v="3145" actId="113"/>
          <ac:spMkLst>
            <pc:docMk/>
            <pc:sldMk cId="251509635" sldId="272"/>
            <ac:spMk id="3" creationId="{22A3CC60-1820-14DC-48FE-71519FF71471}"/>
          </ac:spMkLst>
        </pc:spChg>
      </pc:sldChg>
      <pc:sldChg chg="add del setBg">
        <pc:chgData name="Jeyaganeshan Jeyatharsini" userId="1f5b32e9-34a4-4bb5-84e1-2ba8c19af3ca" providerId="ADAL" clId="{275B7C22-A380-472A-9371-5BD445924106}" dt="2025-05-30T22:16:14.807" v="1989"/>
        <pc:sldMkLst>
          <pc:docMk/>
          <pc:sldMk cId="745290983" sldId="273"/>
        </pc:sldMkLst>
      </pc:sldChg>
      <pc:sldChg chg="addSp modSp add mod">
        <pc:chgData name="Jeyaganeshan Jeyatharsini" userId="1f5b32e9-34a4-4bb5-84e1-2ba8c19af3ca" providerId="ADAL" clId="{275B7C22-A380-472A-9371-5BD445924106}" dt="2025-05-30T23:29:44.456" v="3146" actId="113"/>
        <pc:sldMkLst>
          <pc:docMk/>
          <pc:sldMk cId="3242988464" sldId="273"/>
        </pc:sldMkLst>
        <pc:spChg chg="mod">
          <ac:chgData name="Jeyaganeshan Jeyatharsini" userId="1f5b32e9-34a4-4bb5-84e1-2ba8c19af3ca" providerId="ADAL" clId="{275B7C22-A380-472A-9371-5BD445924106}" dt="2025-05-30T22:17:13.710" v="1998" actId="20577"/>
          <ac:spMkLst>
            <pc:docMk/>
            <pc:sldMk cId="3242988464" sldId="273"/>
            <ac:spMk id="2" creationId="{ABDA0B25-FF9E-CCD1-9E53-84B2C78292F8}"/>
          </ac:spMkLst>
        </pc:spChg>
        <pc:spChg chg="mod">
          <ac:chgData name="Jeyaganeshan Jeyatharsini" userId="1f5b32e9-34a4-4bb5-84e1-2ba8c19af3ca" providerId="ADAL" clId="{275B7C22-A380-472A-9371-5BD445924106}" dt="2025-05-30T23:29:44.456" v="3146" actId="113"/>
          <ac:spMkLst>
            <pc:docMk/>
            <pc:sldMk cId="3242988464" sldId="273"/>
            <ac:spMk id="3" creationId="{36323514-9A7D-1C7C-D53F-15BA5BB7B122}"/>
          </ac:spMkLst>
        </pc:spChg>
        <pc:spChg chg="add">
          <ac:chgData name="Jeyaganeshan Jeyatharsini" userId="1f5b32e9-34a4-4bb5-84e1-2ba8c19af3ca" providerId="ADAL" clId="{275B7C22-A380-472A-9371-5BD445924106}" dt="2025-05-30T22:16:52.119" v="1995"/>
          <ac:spMkLst>
            <pc:docMk/>
            <pc:sldMk cId="3242988464" sldId="273"/>
            <ac:spMk id="4" creationId="{D9AD8632-9803-C5E8-49BB-99246E0F287E}"/>
          </ac:spMkLst>
        </pc:spChg>
      </pc:sldChg>
      <pc:sldChg chg="addSp modSp add mod">
        <pc:chgData name="Jeyaganeshan Jeyatharsini" userId="1f5b32e9-34a4-4bb5-84e1-2ba8c19af3ca" providerId="ADAL" clId="{275B7C22-A380-472A-9371-5BD445924106}" dt="2025-05-30T23:29:48.197" v="3147" actId="113"/>
        <pc:sldMkLst>
          <pc:docMk/>
          <pc:sldMk cId="2012671470" sldId="274"/>
        </pc:sldMkLst>
        <pc:spChg chg="mod">
          <ac:chgData name="Jeyaganeshan Jeyatharsini" userId="1f5b32e9-34a4-4bb5-84e1-2ba8c19af3ca" providerId="ADAL" clId="{275B7C22-A380-472A-9371-5BD445924106}" dt="2025-05-30T22:39:41.059" v="2476" actId="20577"/>
          <ac:spMkLst>
            <pc:docMk/>
            <pc:sldMk cId="2012671470" sldId="274"/>
            <ac:spMk id="2" creationId="{20D00E05-F133-C5E0-DF8F-278D86679C4A}"/>
          </ac:spMkLst>
        </pc:spChg>
        <pc:spChg chg="mod">
          <ac:chgData name="Jeyaganeshan Jeyatharsini" userId="1f5b32e9-34a4-4bb5-84e1-2ba8c19af3ca" providerId="ADAL" clId="{275B7C22-A380-472A-9371-5BD445924106}" dt="2025-05-30T23:29:48.197" v="3147" actId="113"/>
          <ac:spMkLst>
            <pc:docMk/>
            <pc:sldMk cId="2012671470" sldId="274"/>
            <ac:spMk id="3" creationId="{593592AE-CF4B-E4EE-42FD-81ACB2E25A62}"/>
          </ac:spMkLst>
        </pc:spChg>
        <pc:spChg chg="add">
          <ac:chgData name="Jeyaganeshan Jeyatharsini" userId="1f5b32e9-34a4-4bb5-84e1-2ba8c19af3ca" providerId="ADAL" clId="{275B7C22-A380-472A-9371-5BD445924106}" dt="2025-05-30T22:27:39.841" v="2228"/>
          <ac:spMkLst>
            <pc:docMk/>
            <pc:sldMk cId="2012671470" sldId="274"/>
            <ac:spMk id="4" creationId="{63B5D0AF-64B9-1BC0-9591-2E13C681D6F0}"/>
          </ac:spMkLst>
        </pc:spChg>
      </pc:sldChg>
      <pc:sldChg chg="addSp modSp add mod">
        <pc:chgData name="Jeyaganeshan Jeyatharsini" userId="1f5b32e9-34a4-4bb5-84e1-2ba8c19af3ca" providerId="ADAL" clId="{275B7C22-A380-472A-9371-5BD445924106}" dt="2025-05-30T23:31:02.656" v="3153" actId="20577"/>
        <pc:sldMkLst>
          <pc:docMk/>
          <pc:sldMk cId="1674943742" sldId="275"/>
        </pc:sldMkLst>
        <pc:spChg chg="mod">
          <ac:chgData name="Jeyaganeshan Jeyatharsini" userId="1f5b32e9-34a4-4bb5-84e1-2ba8c19af3ca" providerId="ADAL" clId="{275B7C22-A380-472A-9371-5BD445924106}" dt="2025-05-30T23:03:13.085" v="2865" actId="20577"/>
          <ac:spMkLst>
            <pc:docMk/>
            <pc:sldMk cId="1674943742" sldId="275"/>
            <ac:spMk id="2" creationId="{C652D3D1-613D-969A-1C8E-54710E267675}"/>
          </ac:spMkLst>
        </pc:spChg>
        <pc:spChg chg="mod">
          <ac:chgData name="Jeyaganeshan Jeyatharsini" userId="1f5b32e9-34a4-4bb5-84e1-2ba8c19af3ca" providerId="ADAL" clId="{275B7C22-A380-472A-9371-5BD445924106}" dt="2025-05-30T23:31:02.656" v="3153" actId="20577"/>
          <ac:spMkLst>
            <pc:docMk/>
            <pc:sldMk cId="1674943742" sldId="275"/>
            <ac:spMk id="3" creationId="{AE363760-8E39-2388-A417-E1587375163D}"/>
          </ac:spMkLst>
        </pc:spChg>
        <pc:graphicFrameChg chg="add mod">
          <ac:chgData name="Jeyaganeshan Jeyatharsini" userId="1f5b32e9-34a4-4bb5-84e1-2ba8c19af3ca" providerId="ADAL" clId="{275B7C22-A380-472A-9371-5BD445924106}" dt="2025-05-30T22:40:51.635" v="2478"/>
          <ac:graphicFrameMkLst>
            <pc:docMk/>
            <pc:sldMk cId="1674943742" sldId="275"/>
            <ac:graphicFrameMk id="4" creationId="{A0E27618-22E2-AF1E-3C9E-D906CA87C84B}"/>
          </ac:graphicFrameMkLst>
        </pc:graphicFrameChg>
        <pc:graphicFrameChg chg="add mod">
          <ac:chgData name="Jeyaganeshan Jeyatharsini" userId="1f5b32e9-34a4-4bb5-84e1-2ba8c19af3ca" providerId="ADAL" clId="{275B7C22-A380-472A-9371-5BD445924106}" dt="2025-05-30T22:40:51.635" v="2478"/>
          <ac:graphicFrameMkLst>
            <pc:docMk/>
            <pc:sldMk cId="1674943742" sldId="275"/>
            <ac:graphicFrameMk id="5" creationId="{3A33C710-EE90-A1EF-2637-D6993548F21F}"/>
          </ac:graphicFrameMkLst>
        </pc:graphicFrameChg>
      </pc:sldChg>
      <pc:sldChg chg="modSp add mod">
        <pc:chgData name="Jeyaganeshan Jeyatharsini" userId="1f5b32e9-34a4-4bb5-84e1-2ba8c19af3ca" providerId="ADAL" clId="{275B7C22-A380-472A-9371-5BD445924106}" dt="2025-05-30T23:31:28.505" v="3166" actId="20577"/>
        <pc:sldMkLst>
          <pc:docMk/>
          <pc:sldMk cId="1113757138" sldId="276"/>
        </pc:sldMkLst>
        <pc:spChg chg="mod">
          <ac:chgData name="Jeyaganeshan Jeyatharsini" userId="1f5b32e9-34a4-4bb5-84e1-2ba8c19af3ca" providerId="ADAL" clId="{275B7C22-A380-472A-9371-5BD445924106}" dt="2025-05-30T23:19:10.225" v="3063" actId="20577"/>
          <ac:spMkLst>
            <pc:docMk/>
            <pc:sldMk cId="1113757138" sldId="276"/>
            <ac:spMk id="2" creationId="{8BD63F49-E13A-4FF0-80B3-75737C4767E2}"/>
          </ac:spMkLst>
        </pc:spChg>
        <pc:spChg chg="mod">
          <ac:chgData name="Jeyaganeshan Jeyatharsini" userId="1f5b32e9-34a4-4bb5-84e1-2ba8c19af3ca" providerId="ADAL" clId="{275B7C22-A380-472A-9371-5BD445924106}" dt="2025-05-30T23:31:28.505" v="3166" actId="20577"/>
          <ac:spMkLst>
            <pc:docMk/>
            <pc:sldMk cId="1113757138" sldId="276"/>
            <ac:spMk id="3" creationId="{B3C7C7AC-0654-C3F5-F7BE-13CF7D174A81}"/>
          </ac:spMkLst>
        </pc:spChg>
      </pc:sldChg>
      <pc:sldChg chg="modSp add mod">
        <pc:chgData name="Jeyaganeshan Jeyatharsini" userId="1f5b32e9-34a4-4bb5-84e1-2ba8c19af3ca" providerId="ADAL" clId="{275B7C22-A380-472A-9371-5BD445924106}" dt="2025-05-30T23:49:10.189" v="3334" actId="20577"/>
        <pc:sldMkLst>
          <pc:docMk/>
          <pc:sldMk cId="1348844886" sldId="277"/>
        </pc:sldMkLst>
        <pc:spChg chg="mod">
          <ac:chgData name="Jeyaganeshan Jeyatharsini" userId="1f5b32e9-34a4-4bb5-84e1-2ba8c19af3ca" providerId="ADAL" clId="{275B7C22-A380-472A-9371-5BD445924106}" dt="2025-05-30T23:34:11.825" v="3168" actId="20577"/>
          <ac:spMkLst>
            <pc:docMk/>
            <pc:sldMk cId="1348844886" sldId="277"/>
            <ac:spMk id="2" creationId="{A9103356-B80B-2F9B-2947-A2CE6C900C36}"/>
          </ac:spMkLst>
        </pc:spChg>
        <pc:spChg chg="mod">
          <ac:chgData name="Jeyaganeshan Jeyatharsini" userId="1f5b32e9-34a4-4bb5-84e1-2ba8c19af3ca" providerId="ADAL" clId="{275B7C22-A380-472A-9371-5BD445924106}" dt="2025-05-30T23:49:10.189" v="3334" actId="20577"/>
          <ac:spMkLst>
            <pc:docMk/>
            <pc:sldMk cId="1348844886" sldId="277"/>
            <ac:spMk id="3" creationId="{3FC4D5D1-AD88-4C5B-A993-951BCE228A82}"/>
          </ac:spMkLst>
        </pc:spChg>
      </pc:sldChg>
      <pc:sldChg chg="add del setBg">
        <pc:chgData name="Jeyaganeshan Jeyatharsini" userId="1f5b32e9-34a4-4bb5-84e1-2ba8c19af3ca" providerId="ADAL" clId="{275B7C22-A380-472A-9371-5BD445924106}" dt="2025-05-30T23:54:19.092" v="3338" actId="47"/>
        <pc:sldMkLst>
          <pc:docMk/>
          <pc:sldMk cId="172748747" sldId="278"/>
        </pc:sldMkLst>
      </pc:sldChg>
      <pc:sldChg chg="add del setBg">
        <pc:chgData name="Jeyaganeshan Jeyatharsini" userId="1f5b32e9-34a4-4bb5-84e1-2ba8c19af3ca" providerId="ADAL" clId="{275B7C22-A380-472A-9371-5BD445924106}" dt="2025-05-30T23:54:24.327" v="3340"/>
        <pc:sldMkLst>
          <pc:docMk/>
          <pc:sldMk cId="613130138" sldId="278"/>
        </pc:sldMkLst>
      </pc:sldChg>
      <pc:sldChg chg="add">
        <pc:chgData name="Jeyaganeshan Jeyatharsini" userId="1f5b32e9-34a4-4bb5-84e1-2ba8c19af3ca" providerId="ADAL" clId="{275B7C22-A380-472A-9371-5BD445924106}" dt="2025-05-30T23:54:27.987" v="3341" actId="2890"/>
        <pc:sldMkLst>
          <pc:docMk/>
          <pc:sldMk cId="1617241591" sldId="27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361465-AE59-42FF-A2AF-C39EAF54D61F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BC6D5F8F-FC71-4CBC-A515-DDBFF1C90069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latin typeface="Vijaya" panose="02020604020202020204" pitchFamily="18" charset="0"/>
              <a:cs typeface="Vijaya" panose="02020604020202020204" pitchFamily="18" charset="0"/>
            </a:rPr>
            <a:t>1.1 </a:t>
          </a:r>
          <a:r>
            <a:rPr lang="en-US" b="1" dirty="0" err="1">
              <a:latin typeface="Vijaya" panose="02020604020202020204" pitchFamily="18" charset="0"/>
              <a:cs typeface="Vijaya" panose="02020604020202020204" pitchFamily="18" charset="0"/>
            </a:rPr>
            <a:t>கணினி</a:t>
          </a:r>
          <a:r>
            <a:rPr lang="en-US" b="1" dirty="0">
              <a:latin typeface="Vijaya" panose="02020604020202020204" pitchFamily="18" charset="0"/>
              <a:cs typeface="Vijaya" panose="02020604020202020204" pitchFamily="18" charset="0"/>
            </a:rPr>
            <a:t> </a:t>
          </a:r>
          <a:r>
            <a:rPr lang="en-US" b="1" dirty="0" err="1">
              <a:latin typeface="Vijaya" panose="02020604020202020204" pitchFamily="18" charset="0"/>
              <a:cs typeface="Vijaya" panose="02020604020202020204" pitchFamily="18" charset="0"/>
            </a:rPr>
            <a:t>அறிவியல்</a:t>
          </a:r>
          <a:r>
            <a:rPr lang="en-US" b="1" dirty="0">
              <a:latin typeface="Vijaya" panose="02020604020202020204" pitchFamily="18" charset="0"/>
              <a:cs typeface="Vijaya" panose="02020604020202020204" pitchFamily="18" charset="0"/>
            </a:rPr>
            <a:t> </a:t>
          </a:r>
          <a:r>
            <a:rPr lang="en-US" b="1" dirty="0" err="1">
              <a:latin typeface="Vijaya" panose="02020604020202020204" pitchFamily="18" charset="0"/>
              <a:cs typeface="Vijaya" panose="02020604020202020204" pitchFamily="18" charset="0"/>
            </a:rPr>
            <a:t>பொறியியல்</a:t>
          </a:r>
          <a:r>
            <a:rPr lang="en-US" b="1" dirty="0">
              <a:latin typeface="Vijaya" panose="02020604020202020204" pitchFamily="18" charset="0"/>
              <a:cs typeface="Vijaya" panose="02020604020202020204" pitchFamily="18" charset="0"/>
            </a:rPr>
            <a:t> - </a:t>
          </a:r>
          <a:r>
            <a:rPr lang="en-US" b="1" dirty="0" err="1">
              <a:latin typeface="Vijaya" panose="02020604020202020204" pitchFamily="18" charset="0"/>
              <a:cs typeface="Vijaya" panose="02020604020202020204" pitchFamily="18" charset="0"/>
            </a:rPr>
            <a:t>அறிமுகம்</a:t>
          </a:r>
          <a:r>
            <a:rPr lang="en-US" b="1" dirty="0">
              <a:latin typeface="Vijaya" panose="02020604020202020204" pitchFamily="18" charset="0"/>
              <a:cs typeface="Vijaya" panose="02020604020202020204" pitchFamily="18" charset="0"/>
            </a:rPr>
            <a:t> (Computer Science Engineering - Introduction)</a:t>
          </a:r>
          <a:endParaRPr lang="en-US" b="1" dirty="0"/>
        </a:p>
      </dgm:t>
    </dgm:pt>
    <dgm:pt modelId="{43EF3D42-8646-472A-9E44-2EA36639C56B}" type="parTrans" cxnId="{18065B03-0AA4-454A-B4CF-93EA61EACB12}">
      <dgm:prSet/>
      <dgm:spPr/>
      <dgm:t>
        <a:bodyPr/>
        <a:lstStyle/>
        <a:p>
          <a:endParaRPr lang="en-US"/>
        </a:p>
      </dgm:t>
    </dgm:pt>
    <dgm:pt modelId="{86B0854A-2D8A-4D0A-966B-56CEE15BF586}" type="sibTrans" cxnId="{18065B03-0AA4-454A-B4CF-93EA61EACB12}">
      <dgm:prSet/>
      <dgm:spPr/>
      <dgm:t>
        <a:bodyPr/>
        <a:lstStyle/>
        <a:p>
          <a:endParaRPr lang="en-US"/>
        </a:p>
      </dgm:t>
    </dgm:pt>
    <dgm:pt modelId="{A0695656-4FB6-4424-83B2-04A89D0AA0BC}">
      <dgm:prSet phldrT="[Text]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r>
            <a:rPr lang="en-US" b="0" dirty="0">
              <a:latin typeface="Vijaya" panose="02020604020202020204" pitchFamily="18" charset="0"/>
              <a:cs typeface="Vijaya" panose="02020604020202020204" pitchFamily="18" charset="0"/>
            </a:rPr>
            <a:t>1.2. </a:t>
          </a:r>
          <a:r>
            <a:rPr lang="ta-IN" b="0" dirty="0">
              <a:latin typeface="Vijaya" panose="02020604020202020204" pitchFamily="18" charset="0"/>
              <a:cs typeface="Vijaya" panose="02020604020202020204" pitchFamily="18" charset="0"/>
            </a:rPr>
            <a:t>கணினி அறிவியலில் கணினிகள்: வெறும் இயந்திரங்கள் அல்ல, அமைப்புக்கள்</a:t>
          </a:r>
          <a:r>
            <a:rPr lang="en-US" b="0" dirty="0">
              <a:latin typeface="Vijaya" panose="02020604020202020204" pitchFamily="18" charset="0"/>
              <a:cs typeface="Vijaya" panose="02020604020202020204" pitchFamily="18" charset="0"/>
            </a:rPr>
            <a:t> (Computers in Computer Science: Not Just Machines, But System)</a:t>
          </a:r>
          <a:endParaRPr lang="en-US" b="0" dirty="0"/>
        </a:p>
      </dgm:t>
    </dgm:pt>
    <dgm:pt modelId="{87B2D639-AE4D-4646-BCF9-81F1275E8C92}" type="parTrans" cxnId="{148D7BAE-D557-47C1-A031-2262F2382B66}">
      <dgm:prSet/>
      <dgm:spPr/>
      <dgm:t>
        <a:bodyPr/>
        <a:lstStyle/>
        <a:p>
          <a:endParaRPr lang="en-US"/>
        </a:p>
      </dgm:t>
    </dgm:pt>
    <dgm:pt modelId="{D1B07EA3-F9A9-4C20-87EC-9138FF91874D}" type="sibTrans" cxnId="{148D7BAE-D557-47C1-A031-2262F2382B66}">
      <dgm:prSet/>
      <dgm:spPr/>
      <dgm:t>
        <a:bodyPr/>
        <a:lstStyle/>
        <a:p>
          <a:endParaRPr lang="en-US"/>
        </a:p>
      </dgm:t>
    </dgm:pt>
    <dgm:pt modelId="{7BFA2D27-53F8-4473-B8AD-EF988782EA51}">
      <dgm:prSet phldrT="[Text]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r>
            <a:rPr lang="en-US" b="0" dirty="0">
              <a:latin typeface="Vijaya" panose="02020604020202020204" pitchFamily="18" charset="0"/>
              <a:cs typeface="Vijaya" panose="02020604020202020204" pitchFamily="18" charset="0"/>
            </a:rPr>
            <a:t>1.3. </a:t>
          </a:r>
          <a:r>
            <a:rPr lang="ta-IN" b="0" dirty="0">
              <a:latin typeface="Vijaya" panose="02020604020202020204" pitchFamily="18" charset="0"/>
              <a:cs typeface="Vijaya" panose="02020604020202020204" pitchFamily="18" charset="0"/>
            </a:rPr>
            <a:t>கணினி அறிவியலுக்குப் பின்னுள்ள அறிவியல்</a:t>
          </a:r>
          <a:r>
            <a:rPr lang="en-US" b="0" dirty="0">
              <a:latin typeface="Vijaya" panose="02020604020202020204" pitchFamily="18" charset="0"/>
              <a:cs typeface="Vijaya" panose="02020604020202020204" pitchFamily="18" charset="0"/>
            </a:rPr>
            <a:t> (The Science behind Computer science)</a:t>
          </a:r>
          <a:endParaRPr lang="en-US" b="0" dirty="0"/>
        </a:p>
      </dgm:t>
    </dgm:pt>
    <dgm:pt modelId="{228F4B43-5CA7-4D5C-922F-FF9937159225}" type="parTrans" cxnId="{23E554CF-57F1-4A69-A2AA-D1CB7CDD6D4E}">
      <dgm:prSet/>
      <dgm:spPr/>
      <dgm:t>
        <a:bodyPr/>
        <a:lstStyle/>
        <a:p>
          <a:endParaRPr lang="en-US"/>
        </a:p>
      </dgm:t>
    </dgm:pt>
    <dgm:pt modelId="{D97E5B92-6D8F-4716-B426-72E3E5123164}" type="sibTrans" cxnId="{23E554CF-57F1-4A69-A2AA-D1CB7CDD6D4E}">
      <dgm:prSet/>
      <dgm:spPr/>
      <dgm:t>
        <a:bodyPr/>
        <a:lstStyle/>
        <a:p>
          <a:endParaRPr lang="en-US"/>
        </a:p>
      </dgm:t>
    </dgm:pt>
    <dgm:pt modelId="{AF5CB7F6-7FDD-4A73-AF4D-E374133C73CD}">
      <dgm:prSet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r>
            <a:rPr lang="en-US" b="0" dirty="0">
              <a:latin typeface="Vijaya" panose="02020604020202020204" pitchFamily="18" charset="0"/>
              <a:cs typeface="Vijaya" panose="02020604020202020204" pitchFamily="18" charset="0"/>
            </a:rPr>
            <a:t>1.4. </a:t>
          </a:r>
          <a:r>
            <a:rPr lang="ta-IN" b="0" dirty="0">
              <a:latin typeface="Vijaya" panose="02020604020202020204" pitchFamily="18" charset="0"/>
              <a:cs typeface="Vijaya" panose="02020604020202020204" pitchFamily="18" charset="0"/>
            </a:rPr>
            <a:t>நிரலாக்கத்தைத் தாண்டி: பிரச்சினைகளைத் தீர்க்கும்</a:t>
          </a:r>
          <a:r>
            <a:rPr lang="en-US" b="0" dirty="0">
              <a:latin typeface="Vijaya" panose="02020604020202020204" pitchFamily="18" charset="0"/>
              <a:cs typeface="Vijaya" panose="02020604020202020204" pitchFamily="18" charset="0"/>
            </a:rPr>
            <a:t> </a:t>
          </a:r>
          <a:r>
            <a:rPr lang="en-US" b="0" dirty="0" err="1">
              <a:latin typeface="Vijaya" panose="02020604020202020204" pitchFamily="18" charset="0"/>
              <a:cs typeface="Vijaya" panose="02020604020202020204" pitchFamily="18" charset="0"/>
            </a:rPr>
            <a:t>கணினி</a:t>
          </a:r>
          <a:r>
            <a:rPr lang="en-US" b="0" dirty="0">
              <a:latin typeface="Vijaya" panose="02020604020202020204" pitchFamily="18" charset="0"/>
              <a:cs typeface="Vijaya" panose="02020604020202020204" pitchFamily="18" charset="0"/>
            </a:rPr>
            <a:t> - </a:t>
          </a:r>
          <a:r>
            <a:rPr lang="ta-IN" b="0" dirty="0">
              <a:latin typeface="Vijaya" panose="02020604020202020204" pitchFamily="18" charset="0"/>
              <a:cs typeface="Vijaya" panose="02020604020202020204" pitchFamily="18" charset="0"/>
            </a:rPr>
            <a:t>பொறியியல்</a:t>
          </a:r>
          <a:r>
            <a:rPr lang="en-US" b="0" dirty="0">
              <a:latin typeface="Vijaya" panose="02020604020202020204" pitchFamily="18" charset="0"/>
              <a:cs typeface="Vijaya" panose="02020604020202020204" pitchFamily="18" charset="0"/>
            </a:rPr>
            <a:t> (More Than Code: The Engineering of Problem Solving) </a:t>
          </a:r>
        </a:p>
      </dgm:t>
    </dgm:pt>
    <dgm:pt modelId="{A3CEB714-CDAA-4033-B24F-7F84B7D81A83}" type="parTrans" cxnId="{81284B98-C42F-451A-BA33-849231346EDD}">
      <dgm:prSet/>
      <dgm:spPr/>
      <dgm:t>
        <a:bodyPr/>
        <a:lstStyle/>
        <a:p>
          <a:endParaRPr lang="en-US"/>
        </a:p>
      </dgm:t>
    </dgm:pt>
    <dgm:pt modelId="{50537248-C655-41F5-9BE9-D66CF51A9704}" type="sibTrans" cxnId="{81284B98-C42F-451A-BA33-849231346EDD}">
      <dgm:prSet/>
      <dgm:spPr/>
      <dgm:t>
        <a:bodyPr/>
        <a:lstStyle/>
        <a:p>
          <a:endParaRPr lang="en-US"/>
        </a:p>
      </dgm:t>
    </dgm:pt>
    <dgm:pt modelId="{D78DBDC7-D829-4AAD-84F9-5CF582894DC1}" type="pres">
      <dgm:prSet presAssocID="{DE361465-AE59-42FF-A2AF-C39EAF54D61F}" presName="Name0" presStyleCnt="0">
        <dgm:presLayoutVars>
          <dgm:dir/>
          <dgm:resizeHandles val="exact"/>
        </dgm:presLayoutVars>
      </dgm:prSet>
      <dgm:spPr/>
    </dgm:pt>
    <dgm:pt modelId="{ED8789BD-D6F5-4EE4-ACFF-24FDCBA4DAE5}" type="pres">
      <dgm:prSet presAssocID="{BC6D5F8F-FC71-4CBC-A515-DDBFF1C90069}" presName="node" presStyleLbl="node1" presStyleIdx="0" presStyleCnt="4">
        <dgm:presLayoutVars>
          <dgm:bulletEnabled val="1"/>
        </dgm:presLayoutVars>
      </dgm:prSet>
      <dgm:spPr/>
    </dgm:pt>
    <dgm:pt modelId="{534527F0-D3B4-46D6-8C28-78D335684CEA}" type="pres">
      <dgm:prSet presAssocID="{86B0854A-2D8A-4D0A-966B-56CEE15BF586}" presName="sibTrans" presStyleLbl="sibTrans2D1" presStyleIdx="0" presStyleCnt="3"/>
      <dgm:spPr/>
    </dgm:pt>
    <dgm:pt modelId="{B4585C74-82A8-4899-B07C-7AA35A7E5B70}" type="pres">
      <dgm:prSet presAssocID="{86B0854A-2D8A-4D0A-966B-56CEE15BF586}" presName="connectorText" presStyleLbl="sibTrans2D1" presStyleIdx="0" presStyleCnt="3"/>
      <dgm:spPr/>
    </dgm:pt>
    <dgm:pt modelId="{50EE91CC-2163-48ED-B851-618C255B4682}" type="pres">
      <dgm:prSet presAssocID="{A0695656-4FB6-4424-83B2-04A89D0AA0BC}" presName="node" presStyleLbl="node1" presStyleIdx="1" presStyleCnt="4">
        <dgm:presLayoutVars>
          <dgm:bulletEnabled val="1"/>
        </dgm:presLayoutVars>
      </dgm:prSet>
      <dgm:spPr/>
    </dgm:pt>
    <dgm:pt modelId="{4B47B142-BA09-4A0B-9051-A56594EC2AF5}" type="pres">
      <dgm:prSet presAssocID="{D1B07EA3-F9A9-4C20-87EC-9138FF91874D}" presName="sibTrans" presStyleLbl="sibTrans2D1" presStyleIdx="1" presStyleCnt="3"/>
      <dgm:spPr/>
    </dgm:pt>
    <dgm:pt modelId="{66FE6954-F1A1-4CE5-9787-E15A78A2361C}" type="pres">
      <dgm:prSet presAssocID="{D1B07EA3-F9A9-4C20-87EC-9138FF91874D}" presName="connectorText" presStyleLbl="sibTrans2D1" presStyleIdx="1" presStyleCnt="3"/>
      <dgm:spPr/>
    </dgm:pt>
    <dgm:pt modelId="{C982C2B2-9783-45D5-91DB-F961E8D2AF11}" type="pres">
      <dgm:prSet presAssocID="{7BFA2D27-53F8-4473-B8AD-EF988782EA51}" presName="node" presStyleLbl="node1" presStyleIdx="2" presStyleCnt="4">
        <dgm:presLayoutVars>
          <dgm:bulletEnabled val="1"/>
        </dgm:presLayoutVars>
      </dgm:prSet>
      <dgm:spPr/>
    </dgm:pt>
    <dgm:pt modelId="{D6CD0D6C-5844-4536-90F8-D7DB698FD10B}" type="pres">
      <dgm:prSet presAssocID="{D97E5B92-6D8F-4716-B426-72E3E5123164}" presName="sibTrans" presStyleLbl="sibTrans2D1" presStyleIdx="2" presStyleCnt="3"/>
      <dgm:spPr/>
    </dgm:pt>
    <dgm:pt modelId="{B0C97C9F-4D83-4F72-ADF6-BCD06CF50BB7}" type="pres">
      <dgm:prSet presAssocID="{D97E5B92-6D8F-4716-B426-72E3E5123164}" presName="connectorText" presStyleLbl="sibTrans2D1" presStyleIdx="2" presStyleCnt="3"/>
      <dgm:spPr/>
    </dgm:pt>
    <dgm:pt modelId="{C3D3D050-531C-469D-A749-CB13A1C97EE5}" type="pres">
      <dgm:prSet presAssocID="{AF5CB7F6-7FDD-4A73-AF4D-E374133C73CD}" presName="node" presStyleLbl="node1" presStyleIdx="3" presStyleCnt="4">
        <dgm:presLayoutVars>
          <dgm:bulletEnabled val="1"/>
        </dgm:presLayoutVars>
      </dgm:prSet>
      <dgm:spPr/>
    </dgm:pt>
  </dgm:ptLst>
  <dgm:cxnLst>
    <dgm:cxn modelId="{18065B03-0AA4-454A-B4CF-93EA61EACB12}" srcId="{DE361465-AE59-42FF-A2AF-C39EAF54D61F}" destId="{BC6D5F8F-FC71-4CBC-A515-DDBFF1C90069}" srcOrd="0" destOrd="0" parTransId="{43EF3D42-8646-472A-9E44-2EA36639C56B}" sibTransId="{86B0854A-2D8A-4D0A-966B-56CEE15BF586}"/>
    <dgm:cxn modelId="{75892A15-7FDC-4009-B5D7-C4A7A612C281}" type="presOf" srcId="{BC6D5F8F-FC71-4CBC-A515-DDBFF1C90069}" destId="{ED8789BD-D6F5-4EE4-ACFF-24FDCBA4DAE5}" srcOrd="0" destOrd="0" presId="urn:microsoft.com/office/officeart/2005/8/layout/process1"/>
    <dgm:cxn modelId="{BBD20F23-36F6-4220-825D-169EAB40B818}" type="presOf" srcId="{AF5CB7F6-7FDD-4A73-AF4D-E374133C73CD}" destId="{C3D3D050-531C-469D-A749-CB13A1C97EE5}" srcOrd="0" destOrd="0" presId="urn:microsoft.com/office/officeart/2005/8/layout/process1"/>
    <dgm:cxn modelId="{F03FEA31-E3E2-47D0-82E2-0D14C169033B}" type="presOf" srcId="{7BFA2D27-53F8-4473-B8AD-EF988782EA51}" destId="{C982C2B2-9783-45D5-91DB-F961E8D2AF11}" srcOrd="0" destOrd="0" presId="urn:microsoft.com/office/officeart/2005/8/layout/process1"/>
    <dgm:cxn modelId="{0E57DD40-EC43-4CE8-8451-64C2C0C8F9CE}" type="presOf" srcId="{86B0854A-2D8A-4D0A-966B-56CEE15BF586}" destId="{B4585C74-82A8-4899-B07C-7AA35A7E5B70}" srcOrd="1" destOrd="0" presId="urn:microsoft.com/office/officeart/2005/8/layout/process1"/>
    <dgm:cxn modelId="{B247CD5C-42E2-4DF4-8825-C52F90DF5435}" type="presOf" srcId="{86B0854A-2D8A-4D0A-966B-56CEE15BF586}" destId="{534527F0-D3B4-46D6-8C28-78D335684CEA}" srcOrd="0" destOrd="0" presId="urn:microsoft.com/office/officeart/2005/8/layout/process1"/>
    <dgm:cxn modelId="{4CDDFF5F-651F-4F50-AC13-933D739894BB}" type="presOf" srcId="{A0695656-4FB6-4424-83B2-04A89D0AA0BC}" destId="{50EE91CC-2163-48ED-B851-618C255B4682}" srcOrd="0" destOrd="0" presId="urn:microsoft.com/office/officeart/2005/8/layout/process1"/>
    <dgm:cxn modelId="{B3B41A6C-9245-49D6-863B-60E60A97DBDE}" type="presOf" srcId="{D1B07EA3-F9A9-4C20-87EC-9138FF91874D}" destId="{66FE6954-F1A1-4CE5-9787-E15A78A2361C}" srcOrd="1" destOrd="0" presId="urn:microsoft.com/office/officeart/2005/8/layout/process1"/>
    <dgm:cxn modelId="{D7EC0689-1D76-41AA-94F3-640F20F6D7DF}" type="presOf" srcId="{DE361465-AE59-42FF-A2AF-C39EAF54D61F}" destId="{D78DBDC7-D829-4AAD-84F9-5CF582894DC1}" srcOrd="0" destOrd="0" presId="urn:microsoft.com/office/officeart/2005/8/layout/process1"/>
    <dgm:cxn modelId="{81284B98-C42F-451A-BA33-849231346EDD}" srcId="{DE361465-AE59-42FF-A2AF-C39EAF54D61F}" destId="{AF5CB7F6-7FDD-4A73-AF4D-E374133C73CD}" srcOrd="3" destOrd="0" parTransId="{A3CEB714-CDAA-4033-B24F-7F84B7D81A83}" sibTransId="{50537248-C655-41F5-9BE9-D66CF51A9704}"/>
    <dgm:cxn modelId="{1D7D72A7-ACC7-45A3-9D0D-19CF0933C8FD}" type="presOf" srcId="{D97E5B92-6D8F-4716-B426-72E3E5123164}" destId="{D6CD0D6C-5844-4536-90F8-D7DB698FD10B}" srcOrd="0" destOrd="0" presId="urn:microsoft.com/office/officeart/2005/8/layout/process1"/>
    <dgm:cxn modelId="{148D7BAE-D557-47C1-A031-2262F2382B66}" srcId="{DE361465-AE59-42FF-A2AF-C39EAF54D61F}" destId="{A0695656-4FB6-4424-83B2-04A89D0AA0BC}" srcOrd="1" destOrd="0" parTransId="{87B2D639-AE4D-4646-BCF9-81F1275E8C92}" sibTransId="{D1B07EA3-F9A9-4C20-87EC-9138FF91874D}"/>
    <dgm:cxn modelId="{38A4C1B5-3DA5-4D3C-A43E-2D7C92212F5C}" type="presOf" srcId="{D1B07EA3-F9A9-4C20-87EC-9138FF91874D}" destId="{4B47B142-BA09-4A0B-9051-A56594EC2AF5}" srcOrd="0" destOrd="0" presId="urn:microsoft.com/office/officeart/2005/8/layout/process1"/>
    <dgm:cxn modelId="{9D467CBE-67ED-46F1-BB76-9A7614B50C10}" type="presOf" srcId="{D97E5B92-6D8F-4716-B426-72E3E5123164}" destId="{B0C97C9F-4D83-4F72-ADF6-BCD06CF50BB7}" srcOrd="1" destOrd="0" presId="urn:microsoft.com/office/officeart/2005/8/layout/process1"/>
    <dgm:cxn modelId="{23E554CF-57F1-4A69-A2AA-D1CB7CDD6D4E}" srcId="{DE361465-AE59-42FF-A2AF-C39EAF54D61F}" destId="{7BFA2D27-53F8-4473-B8AD-EF988782EA51}" srcOrd="2" destOrd="0" parTransId="{228F4B43-5CA7-4D5C-922F-FF9937159225}" sibTransId="{D97E5B92-6D8F-4716-B426-72E3E5123164}"/>
    <dgm:cxn modelId="{3B16C064-28F5-4A7C-938C-5241960E4AA2}" type="presParOf" srcId="{D78DBDC7-D829-4AAD-84F9-5CF582894DC1}" destId="{ED8789BD-D6F5-4EE4-ACFF-24FDCBA4DAE5}" srcOrd="0" destOrd="0" presId="urn:microsoft.com/office/officeart/2005/8/layout/process1"/>
    <dgm:cxn modelId="{E6DB5B3A-510A-4F82-8609-A77900070797}" type="presParOf" srcId="{D78DBDC7-D829-4AAD-84F9-5CF582894DC1}" destId="{534527F0-D3B4-46D6-8C28-78D335684CEA}" srcOrd="1" destOrd="0" presId="urn:microsoft.com/office/officeart/2005/8/layout/process1"/>
    <dgm:cxn modelId="{8D630170-57BF-40BF-9B77-D597C9F3AF0B}" type="presParOf" srcId="{534527F0-D3B4-46D6-8C28-78D335684CEA}" destId="{B4585C74-82A8-4899-B07C-7AA35A7E5B70}" srcOrd="0" destOrd="0" presId="urn:microsoft.com/office/officeart/2005/8/layout/process1"/>
    <dgm:cxn modelId="{C961F95E-E6AC-49A0-9F6D-B34CDD7B5FE2}" type="presParOf" srcId="{D78DBDC7-D829-4AAD-84F9-5CF582894DC1}" destId="{50EE91CC-2163-48ED-B851-618C255B4682}" srcOrd="2" destOrd="0" presId="urn:microsoft.com/office/officeart/2005/8/layout/process1"/>
    <dgm:cxn modelId="{A7C1DA7B-677E-4173-882E-35725F2AEE62}" type="presParOf" srcId="{D78DBDC7-D829-4AAD-84F9-5CF582894DC1}" destId="{4B47B142-BA09-4A0B-9051-A56594EC2AF5}" srcOrd="3" destOrd="0" presId="urn:microsoft.com/office/officeart/2005/8/layout/process1"/>
    <dgm:cxn modelId="{F12C7AB8-5EEF-4C07-8C42-858FA156D0FB}" type="presParOf" srcId="{4B47B142-BA09-4A0B-9051-A56594EC2AF5}" destId="{66FE6954-F1A1-4CE5-9787-E15A78A2361C}" srcOrd="0" destOrd="0" presId="urn:microsoft.com/office/officeart/2005/8/layout/process1"/>
    <dgm:cxn modelId="{B238809A-A8CD-4163-A6D2-806824374ECA}" type="presParOf" srcId="{D78DBDC7-D829-4AAD-84F9-5CF582894DC1}" destId="{C982C2B2-9783-45D5-91DB-F961E8D2AF11}" srcOrd="4" destOrd="0" presId="urn:microsoft.com/office/officeart/2005/8/layout/process1"/>
    <dgm:cxn modelId="{9F3748B4-49D9-413F-BB29-BFFF93C9AD1B}" type="presParOf" srcId="{D78DBDC7-D829-4AAD-84F9-5CF582894DC1}" destId="{D6CD0D6C-5844-4536-90F8-D7DB698FD10B}" srcOrd="5" destOrd="0" presId="urn:microsoft.com/office/officeart/2005/8/layout/process1"/>
    <dgm:cxn modelId="{D97466FE-FE43-45C1-944F-4D32DA3B7D98}" type="presParOf" srcId="{D6CD0D6C-5844-4536-90F8-D7DB698FD10B}" destId="{B0C97C9F-4D83-4F72-ADF6-BCD06CF50BB7}" srcOrd="0" destOrd="0" presId="urn:microsoft.com/office/officeart/2005/8/layout/process1"/>
    <dgm:cxn modelId="{A05E0438-FD15-4EDF-9039-3D445C447DDD}" type="presParOf" srcId="{D78DBDC7-D829-4AAD-84F9-5CF582894DC1}" destId="{C3D3D050-531C-469D-A749-CB13A1C97EE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361465-AE59-42FF-A2AF-C39EAF54D61F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BC6D5F8F-FC71-4CBC-A515-DDBFF1C90069}">
      <dgm:prSet phldrT="[Text]"/>
      <dgm:spPr>
        <a:solidFill>
          <a:srgbClr val="FFFF93"/>
        </a:solidFill>
      </dgm:spPr>
      <dgm:t>
        <a:bodyPr/>
        <a:lstStyle/>
        <a:p>
          <a:pPr algn="ctr"/>
          <a:r>
            <a:rPr lang="en-US" b="1" dirty="0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1. </a:t>
          </a:r>
          <a:r>
            <a:rPr lang="en-US" b="1" dirty="0" err="1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கணினி</a:t>
          </a:r>
          <a:r>
            <a:rPr lang="en-US" b="1" dirty="0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 </a:t>
          </a:r>
          <a:r>
            <a:rPr lang="en-US" b="1" dirty="0" err="1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அறிவியல்</a:t>
          </a:r>
          <a:r>
            <a:rPr lang="en-US" b="1" dirty="0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 </a:t>
          </a:r>
          <a:r>
            <a:rPr lang="en-US" b="1" dirty="0" err="1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பொறியியல்</a:t>
          </a:r>
          <a:r>
            <a:rPr lang="en-US" b="1" dirty="0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 (Computer Science Engineering)</a:t>
          </a:r>
          <a:endParaRPr lang="en-US" b="1" dirty="0"/>
        </a:p>
      </dgm:t>
    </dgm:pt>
    <dgm:pt modelId="{43EF3D42-8646-472A-9E44-2EA36639C56B}" type="parTrans" cxnId="{18065B03-0AA4-454A-B4CF-93EA61EACB12}">
      <dgm:prSet/>
      <dgm:spPr/>
      <dgm:t>
        <a:bodyPr/>
        <a:lstStyle/>
        <a:p>
          <a:endParaRPr lang="en-US"/>
        </a:p>
      </dgm:t>
    </dgm:pt>
    <dgm:pt modelId="{86B0854A-2D8A-4D0A-966B-56CEE15BF586}" type="sibTrans" cxnId="{18065B03-0AA4-454A-B4CF-93EA61EACB12}">
      <dgm:prSet/>
      <dgm:spPr/>
      <dgm:t>
        <a:bodyPr/>
        <a:lstStyle/>
        <a:p>
          <a:endParaRPr lang="en-US"/>
        </a:p>
      </dgm:t>
    </dgm:pt>
    <dgm:pt modelId="{A0695656-4FB6-4424-83B2-04A89D0AA0BC}">
      <dgm:prSet phldrT="[Text]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r>
            <a:rPr lang="en-US" b="0" dirty="0">
              <a:latin typeface="Vijaya" panose="02020604020202020204" pitchFamily="18" charset="0"/>
              <a:cs typeface="Vijaya" panose="02020604020202020204" pitchFamily="18" charset="0"/>
            </a:rPr>
            <a:t>2. </a:t>
          </a:r>
          <a:r>
            <a:rPr lang="ta-IN" b="0" dirty="0">
              <a:latin typeface="Vijaya" panose="02020604020202020204" pitchFamily="18" charset="0"/>
              <a:cs typeface="Vijaya" panose="02020604020202020204" pitchFamily="18" charset="0"/>
            </a:rPr>
            <a:t>நிரலாக்கம்</a:t>
          </a:r>
          <a:r>
            <a:rPr lang="en-US" b="0" dirty="0">
              <a:latin typeface="Vijaya" panose="02020604020202020204" pitchFamily="18" charset="0"/>
              <a:cs typeface="Vijaya" panose="02020604020202020204" pitchFamily="18" charset="0"/>
            </a:rPr>
            <a:t> (Programming)</a:t>
          </a:r>
          <a:endParaRPr lang="en-US" b="0" dirty="0"/>
        </a:p>
      </dgm:t>
    </dgm:pt>
    <dgm:pt modelId="{87B2D639-AE4D-4646-BCF9-81F1275E8C92}" type="parTrans" cxnId="{148D7BAE-D557-47C1-A031-2262F2382B66}">
      <dgm:prSet/>
      <dgm:spPr/>
      <dgm:t>
        <a:bodyPr/>
        <a:lstStyle/>
        <a:p>
          <a:endParaRPr lang="en-US"/>
        </a:p>
      </dgm:t>
    </dgm:pt>
    <dgm:pt modelId="{D1B07EA3-F9A9-4C20-87EC-9138FF91874D}" type="sibTrans" cxnId="{148D7BAE-D557-47C1-A031-2262F2382B66}">
      <dgm:prSet/>
      <dgm:spPr/>
      <dgm:t>
        <a:bodyPr/>
        <a:lstStyle/>
        <a:p>
          <a:endParaRPr lang="en-US"/>
        </a:p>
      </dgm:t>
    </dgm:pt>
    <dgm:pt modelId="{7BFA2D27-53F8-4473-B8AD-EF988782EA51}">
      <dgm:prSet phldrT="[Text]"/>
      <dgm:spPr>
        <a:solidFill>
          <a:schemeClr val="tx2">
            <a:lumMod val="10000"/>
            <a:lumOff val="90000"/>
          </a:schemeClr>
        </a:solidFill>
      </dgm:spPr>
      <dgm:t>
        <a:bodyPr/>
        <a:lstStyle/>
        <a:p>
          <a:r>
            <a:rPr lang="en-US" b="0" i="0" dirty="0">
              <a:latin typeface="Vijaya" panose="02020604020202020204" pitchFamily="18" charset="0"/>
              <a:cs typeface="Vijaya" panose="02020604020202020204" pitchFamily="18" charset="0"/>
            </a:rPr>
            <a:t>3. </a:t>
          </a:r>
          <a:r>
            <a:rPr lang="ta-IN" b="0" i="0" dirty="0">
              <a:latin typeface="Vijaya" panose="02020604020202020204" pitchFamily="18" charset="0"/>
              <a:cs typeface="Vijaya" panose="02020604020202020204" pitchFamily="18" charset="0"/>
            </a:rPr>
            <a:t>மேம்பட்ட</a:t>
          </a:r>
          <a:r>
            <a:rPr lang="en-US" b="0" i="0" dirty="0">
              <a:latin typeface="Vijaya" panose="02020604020202020204" pitchFamily="18" charset="0"/>
              <a:cs typeface="Vijaya" panose="02020604020202020204" pitchFamily="18" charset="0"/>
            </a:rPr>
            <a:t> </a:t>
          </a:r>
          <a:r>
            <a:rPr lang="ta-IN" b="0" i="0" dirty="0">
              <a:latin typeface="Vijaya" panose="02020604020202020204" pitchFamily="18" charset="0"/>
              <a:cs typeface="Vijaya" panose="02020604020202020204" pitchFamily="18" charset="0"/>
            </a:rPr>
            <a:t>நிரலாக்கம்</a:t>
          </a:r>
          <a:r>
            <a:rPr lang="en-US" b="0" i="0" dirty="0">
              <a:latin typeface="Vijaya" panose="02020604020202020204" pitchFamily="18" charset="0"/>
              <a:cs typeface="Vijaya" panose="02020604020202020204" pitchFamily="18" charset="0"/>
            </a:rPr>
            <a:t> (Advanced programming)</a:t>
          </a:r>
          <a:endParaRPr lang="en-US" b="0" dirty="0"/>
        </a:p>
      </dgm:t>
    </dgm:pt>
    <dgm:pt modelId="{228F4B43-5CA7-4D5C-922F-FF9937159225}" type="parTrans" cxnId="{23E554CF-57F1-4A69-A2AA-D1CB7CDD6D4E}">
      <dgm:prSet/>
      <dgm:spPr/>
      <dgm:t>
        <a:bodyPr/>
        <a:lstStyle/>
        <a:p>
          <a:endParaRPr lang="en-US"/>
        </a:p>
      </dgm:t>
    </dgm:pt>
    <dgm:pt modelId="{D97E5B92-6D8F-4716-B426-72E3E5123164}" type="sibTrans" cxnId="{23E554CF-57F1-4A69-A2AA-D1CB7CDD6D4E}">
      <dgm:prSet/>
      <dgm:spPr/>
      <dgm:t>
        <a:bodyPr/>
        <a:lstStyle/>
        <a:p>
          <a:endParaRPr lang="en-US"/>
        </a:p>
      </dgm:t>
    </dgm:pt>
    <dgm:pt modelId="{D78DBDC7-D829-4AAD-84F9-5CF582894DC1}" type="pres">
      <dgm:prSet presAssocID="{DE361465-AE59-42FF-A2AF-C39EAF54D61F}" presName="Name0" presStyleCnt="0">
        <dgm:presLayoutVars>
          <dgm:dir/>
          <dgm:resizeHandles val="exact"/>
        </dgm:presLayoutVars>
      </dgm:prSet>
      <dgm:spPr/>
    </dgm:pt>
    <dgm:pt modelId="{ED8789BD-D6F5-4EE4-ACFF-24FDCBA4DAE5}" type="pres">
      <dgm:prSet presAssocID="{BC6D5F8F-FC71-4CBC-A515-DDBFF1C90069}" presName="node" presStyleLbl="node1" presStyleIdx="0" presStyleCnt="3">
        <dgm:presLayoutVars>
          <dgm:bulletEnabled val="1"/>
        </dgm:presLayoutVars>
      </dgm:prSet>
      <dgm:spPr/>
    </dgm:pt>
    <dgm:pt modelId="{534527F0-D3B4-46D6-8C28-78D335684CEA}" type="pres">
      <dgm:prSet presAssocID="{86B0854A-2D8A-4D0A-966B-56CEE15BF586}" presName="sibTrans" presStyleLbl="sibTrans2D1" presStyleIdx="0" presStyleCnt="2"/>
      <dgm:spPr/>
    </dgm:pt>
    <dgm:pt modelId="{B4585C74-82A8-4899-B07C-7AA35A7E5B70}" type="pres">
      <dgm:prSet presAssocID="{86B0854A-2D8A-4D0A-966B-56CEE15BF586}" presName="connectorText" presStyleLbl="sibTrans2D1" presStyleIdx="0" presStyleCnt="2"/>
      <dgm:spPr/>
    </dgm:pt>
    <dgm:pt modelId="{50EE91CC-2163-48ED-B851-618C255B4682}" type="pres">
      <dgm:prSet presAssocID="{A0695656-4FB6-4424-83B2-04A89D0AA0BC}" presName="node" presStyleLbl="node1" presStyleIdx="1" presStyleCnt="3">
        <dgm:presLayoutVars>
          <dgm:bulletEnabled val="1"/>
        </dgm:presLayoutVars>
      </dgm:prSet>
      <dgm:spPr/>
    </dgm:pt>
    <dgm:pt modelId="{4B47B142-BA09-4A0B-9051-A56594EC2AF5}" type="pres">
      <dgm:prSet presAssocID="{D1B07EA3-F9A9-4C20-87EC-9138FF91874D}" presName="sibTrans" presStyleLbl="sibTrans2D1" presStyleIdx="1" presStyleCnt="2"/>
      <dgm:spPr/>
    </dgm:pt>
    <dgm:pt modelId="{66FE6954-F1A1-4CE5-9787-E15A78A2361C}" type="pres">
      <dgm:prSet presAssocID="{D1B07EA3-F9A9-4C20-87EC-9138FF91874D}" presName="connectorText" presStyleLbl="sibTrans2D1" presStyleIdx="1" presStyleCnt="2"/>
      <dgm:spPr/>
    </dgm:pt>
    <dgm:pt modelId="{C982C2B2-9783-45D5-91DB-F961E8D2AF11}" type="pres">
      <dgm:prSet presAssocID="{7BFA2D27-53F8-4473-B8AD-EF988782EA51}" presName="node" presStyleLbl="node1" presStyleIdx="2" presStyleCnt="3">
        <dgm:presLayoutVars>
          <dgm:bulletEnabled val="1"/>
        </dgm:presLayoutVars>
      </dgm:prSet>
      <dgm:spPr/>
    </dgm:pt>
  </dgm:ptLst>
  <dgm:cxnLst>
    <dgm:cxn modelId="{18065B03-0AA4-454A-B4CF-93EA61EACB12}" srcId="{DE361465-AE59-42FF-A2AF-C39EAF54D61F}" destId="{BC6D5F8F-FC71-4CBC-A515-DDBFF1C90069}" srcOrd="0" destOrd="0" parTransId="{43EF3D42-8646-472A-9E44-2EA36639C56B}" sibTransId="{86B0854A-2D8A-4D0A-966B-56CEE15BF586}"/>
    <dgm:cxn modelId="{75892A15-7FDC-4009-B5D7-C4A7A612C281}" type="presOf" srcId="{BC6D5F8F-FC71-4CBC-A515-DDBFF1C90069}" destId="{ED8789BD-D6F5-4EE4-ACFF-24FDCBA4DAE5}" srcOrd="0" destOrd="0" presId="urn:microsoft.com/office/officeart/2005/8/layout/process1"/>
    <dgm:cxn modelId="{F03FEA31-E3E2-47D0-82E2-0D14C169033B}" type="presOf" srcId="{7BFA2D27-53F8-4473-B8AD-EF988782EA51}" destId="{C982C2B2-9783-45D5-91DB-F961E8D2AF11}" srcOrd="0" destOrd="0" presId="urn:microsoft.com/office/officeart/2005/8/layout/process1"/>
    <dgm:cxn modelId="{0E57DD40-EC43-4CE8-8451-64C2C0C8F9CE}" type="presOf" srcId="{86B0854A-2D8A-4D0A-966B-56CEE15BF586}" destId="{B4585C74-82A8-4899-B07C-7AA35A7E5B70}" srcOrd="1" destOrd="0" presId="urn:microsoft.com/office/officeart/2005/8/layout/process1"/>
    <dgm:cxn modelId="{B247CD5C-42E2-4DF4-8825-C52F90DF5435}" type="presOf" srcId="{86B0854A-2D8A-4D0A-966B-56CEE15BF586}" destId="{534527F0-D3B4-46D6-8C28-78D335684CEA}" srcOrd="0" destOrd="0" presId="urn:microsoft.com/office/officeart/2005/8/layout/process1"/>
    <dgm:cxn modelId="{4CDDFF5F-651F-4F50-AC13-933D739894BB}" type="presOf" srcId="{A0695656-4FB6-4424-83B2-04A89D0AA0BC}" destId="{50EE91CC-2163-48ED-B851-618C255B4682}" srcOrd="0" destOrd="0" presId="urn:microsoft.com/office/officeart/2005/8/layout/process1"/>
    <dgm:cxn modelId="{B3B41A6C-9245-49D6-863B-60E60A97DBDE}" type="presOf" srcId="{D1B07EA3-F9A9-4C20-87EC-9138FF91874D}" destId="{66FE6954-F1A1-4CE5-9787-E15A78A2361C}" srcOrd="1" destOrd="0" presId="urn:microsoft.com/office/officeart/2005/8/layout/process1"/>
    <dgm:cxn modelId="{D7EC0689-1D76-41AA-94F3-640F20F6D7DF}" type="presOf" srcId="{DE361465-AE59-42FF-A2AF-C39EAF54D61F}" destId="{D78DBDC7-D829-4AAD-84F9-5CF582894DC1}" srcOrd="0" destOrd="0" presId="urn:microsoft.com/office/officeart/2005/8/layout/process1"/>
    <dgm:cxn modelId="{148D7BAE-D557-47C1-A031-2262F2382B66}" srcId="{DE361465-AE59-42FF-A2AF-C39EAF54D61F}" destId="{A0695656-4FB6-4424-83B2-04A89D0AA0BC}" srcOrd="1" destOrd="0" parTransId="{87B2D639-AE4D-4646-BCF9-81F1275E8C92}" sibTransId="{D1B07EA3-F9A9-4C20-87EC-9138FF91874D}"/>
    <dgm:cxn modelId="{38A4C1B5-3DA5-4D3C-A43E-2D7C92212F5C}" type="presOf" srcId="{D1B07EA3-F9A9-4C20-87EC-9138FF91874D}" destId="{4B47B142-BA09-4A0B-9051-A56594EC2AF5}" srcOrd="0" destOrd="0" presId="urn:microsoft.com/office/officeart/2005/8/layout/process1"/>
    <dgm:cxn modelId="{23E554CF-57F1-4A69-A2AA-D1CB7CDD6D4E}" srcId="{DE361465-AE59-42FF-A2AF-C39EAF54D61F}" destId="{7BFA2D27-53F8-4473-B8AD-EF988782EA51}" srcOrd="2" destOrd="0" parTransId="{228F4B43-5CA7-4D5C-922F-FF9937159225}" sibTransId="{D97E5B92-6D8F-4716-B426-72E3E5123164}"/>
    <dgm:cxn modelId="{3B16C064-28F5-4A7C-938C-5241960E4AA2}" type="presParOf" srcId="{D78DBDC7-D829-4AAD-84F9-5CF582894DC1}" destId="{ED8789BD-D6F5-4EE4-ACFF-24FDCBA4DAE5}" srcOrd="0" destOrd="0" presId="urn:microsoft.com/office/officeart/2005/8/layout/process1"/>
    <dgm:cxn modelId="{E6DB5B3A-510A-4F82-8609-A77900070797}" type="presParOf" srcId="{D78DBDC7-D829-4AAD-84F9-5CF582894DC1}" destId="{534527F0-D3B4-46D6-8C28-78D335684CEA}" srcOrd="1" destOrd="0" presId="urn:microsoft.com/office/officeart/2005/8/layout/process1"/>
    <dgm:cxn modelId="{8D630170-57BF-40BF-9B77-D597C9F3AF0B}" type="presParOf" srcId="{534527F0-D3B4-46D6-8C28-78D335684CEA}" destId="{B4585C74-82A8-4899-B07C-7AA35A7E5B70}" srcOrd="0" destOrd="0" presId="urn:microsoft.com/office/officeart/2005/8/layout/process1"/>
    <dgm:cxn modelId="{C961F95E-E6AC-49A0-9F6D-B34CDD7B5FE2}" type="presParOf" srcId="{D78DBDC7-D829-4AAD-84F9-5CF582894DC1}" destId="{50EE91CC-2163-48ED-B851-618C255B4682}" srcOrd="2" destOrd="0" presId="urn:microsoft.com/office/officeart/2005/8/layout/process1"/>
    <dgm:cxn modelId="{A7C1DA7B-677E-4173-882E-35725F2AEE62}" type="presParOf" srcId="{D78DBDC7-D829-4AAD-84F9-5CF582894DC1}" destId="{4B47B142-BA09-4A0B-9051-A56594EC2AF5}" srcOrd="3" destOrd="0" presId="urn:microsoft.com/office/officeart/2005/8/layout/process1"/>
    <dgm:cxn modelId="{F12C7AB8-5EEF-4C07-8C42-858FA156D0FB}" type="presParOf" srcId="{4B47B142-BA09-4A0B-9051-A56594EC2AF5}" destId="{66FE6954-F1A1-4CE5-9787-E15A78A2361C}" srcOrd="0" destOrd="0" presId="urn:microsoft.com/office/officeart/2005/8/layout/process1"/>
    <dgm:cxn modelId="{B238809A-A8CD-4163-A6D2-806824374ECA}" type="presParOf" srcId="{D78DBDC7-D829-4AAD-84F9-5CF582894DC1}" destId="{C982C2B2-9783-45D5-91DB-F961E8D2AF1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789BD-D6F5-4EE4-ACFF-24FDCBA4DAE5}">
      <dsp:nvSpPr>
        <dsp:cNvPr id="0" name=""/>
        <dsp:cNvSpPr/>
      </dsp:nvSpPr>
      <dsp:spPr>
        <a:xfrm>
          <a:off x="4093" y="156815"/>
          <a:ext cx="1789684" cy="1855573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Vijaya" panose="02020604020202020204" pitchFamily="18" charset="0"/>
              <a:cs typeface="Vijaya" panose="02020604020202020204" pitchFamily="18" charset="0"/>
            </a:rPr>
            <a:t>1.1 </a:t>
          </a:r>
          <a:r>
            <a:rPr lang="en-US" sz="1500" b="1" kern="1200" dirty="0" err="1">
              <a:latin typeface="Vijaya" panose="02020604020202020204" pitchFamily="18" charset="0"/>
              <a:cs typeface="Vijaya" panose="02020604020202020204" pitchFamily="18" charset="0"/>
            </a:rPr>
            <a:t>கணினி</a:t>
          </a:r>
          <a:r>
            <a:rPr lang="en-US" sz="1500" b="1" kern="1200" dirty="0">
              <a:latin typeface="Vijaya" panose="02020604020202020204" pitchFamily="18" charset="0"/>
              <a:cs typeface="Vijaya" panose="02020604020202020204" pitchFamily="18" charset="0"/>
            </a:rPr>
            <a:t> </a:t>
          </a:r>
          <a:r>
            <a:rPr lang="en-US" sz="1500" b="1" kern="1200" dirty="0" err="1">
              <a:latin typeface="Vijaya" panose="02020604020202020204" pitchFamily="18" charset="0"/>
              <a:cs typeface="Vijaya" panose="02020604020202020204" pitchFamily="18" charset="0"/>
            </a:rPr>
            <a:t>அறிவியல்</a:t>
          </a:r>
          <a:r>
            <a:rPr lang="en-US" sz="1500" b="1" kern="1200" dirty="0">
              <a:latin typeface="Vijaya" panose="02020604020202020204" pitchFamily="18" charset="0"/>
              <a:cs typeface="Vijaya" panose="02020604020202020204" pitchFamily="18" charset="0"/>
            </a:rPr>
            <a:t> </a:t>
          </a:r>
          <a:r>
            <a:rPr lang="en-US" sz="1500" b="1" kern="1200" dirty="0" err="1">
              <a:latin typeface="Vijaya" panose="02020604020202020204" pitchFamily="18" charset="0"/>
              <a:cs typeface="Vijaya" panose="02020604020202020204" pitchFamily="18" charset="0"/>
            </a:rPr>
            <a:t>பொறியியல்</a:t>
          </a:r>
          <a:r>
            <a:rPr lang="en-US" sz="1500" b="1" kern="1200" dirty="0">
              <a:latin typeface="Vijaya" panose="02020604020202020204" pitchFamily="18" charset="0"/>
              <a:cs typeface="Vijaya" panose="02020604020202020204" pitchFamily="18" charset="0"/>
            </a:rPr>
            <a:t> - </a:t>
          </a:r>
          <a:r>
            <a:rPr lang="en-US" sz="1500" b="1" kern="1200" dirty="0" err="1">
              <a:latin typeface="Vijaya" panose="02020604020202020204" pitchFamily="18" charset="0"/>
              <a:cs typeface="Vijaya" panose="02020604020202020204" pitchFamily="18" charset="0"/>
            </a:rPr>
            <a:t>அறிமுகம்</a:t>
          </a:r>
          <a:r>
            <a:rPr lang="en-US" sz="1500" b="1" kern="1200" dirty="0">
              <a:latin typeface="Vijaya" panose="02020604020202020204" pitchFamily="18" charset="0"/>
              <a:cs typeface="Vijaya" panose="02020604020202020204" pitchFamily="18" charset="0"/>
            </a:rPr>
            <a:t> (Computer Science Engineering - Introduction)</a:t>
          </a:r>
          <a:endParaRPr lang="en-US" sz="1500" b="1" kern="1200" dirty="0"/>
        </a:p>
      </dsp:txBody>
      <dsp:txXfrm>
        <a:off x="56511" y="209233"/>
        <a:ext cx="1684848" cy="1750737"/>
      </dsp:txXfrm>
    </dsp:sp>
    <dsp:sp modelId="{534527F0-D3B4-46D6-8C28-78D335684CEA}">
      <dsp:nvSpPr>
        <dsp:cNvPr id="0" name=""/>
        <dsp:cNvSpPr/>
      </dsp:nvSpPr>
      <dsp:spPr>
        <a:xfrm>
          <a:off x="1972745" y="862681"/>
          <a:ext cx="379413" cy="4438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972745" y="951449"/>
        <a:ext cx="265589" cy="266305"/>
      </dsp:txXfrm>
    </dsp:sp>
    <dsp:sp modelId="{50EE91CC-2163-48ED-B851-618C255B4682}">
      <dsp:nvSpPr>
        <dsp:cNvPr id="0" name=""/>
        <dsp:cNvSpPr/>
      </dsp:nvSpPr>
      <dsp:spPr>
        <a:xfrm>
          <a:off x="2509651" y="156815"/>
          <a:ext cx="1789684" cy="1855573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1.2. </a:t>
          </a:r>
          <a:r>
            <a:rPr lang="ta-IN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கணினி அறிவியலில் கணினிகள்: வெறும் இயந்திரங்கள் அல்ல, அமைப்புக்கள்</a:t>
          </a:r>
          <a:r>
            <a:rPr lang="en-US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 (Computers in Computer Science: Not Just Machines, But System)</a:t>
          </a:r>
          <a:endParaRPr lang="en-US" sz="1500" b="0" kern="1200" dirty="0"/>
        </a:p>
      </dsp:txBody>
      <dsp:txXfrm>
        <a:off x="2562069" y="209233"/>
        <a:ext cx="1684848" cy="1750737"/>
      </dsp:txXfrm>
    </dsp:sp>
    <dsp:sp modelId="{4B47B142-BA09-4A0B-9051-A56594EC2AF5}">
      <dsp:nvSpPr>
        <dsp:cNvPr id="0" name=""/>
        <dsp:cNvSpPr/>
      </dsp:nvSpPr>
      <dsp:spPr>
        <a:xfrm>
          <a:off x="4478303" y="862681"/>
          <a:ext cx="379413" cy="4438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478303" y="951449"/>
        <a:ext cx="265589" cy="266305"/>
      </dsp:txXfrm>
    </dsp:sp>
    <dsp:sp modelId="{C982C2B2-9783-45D5-91DB-F961E8D2AF11}">
      <dsp:nvSpPr>
        <dsp:cNvPr id="0" name=""/>
        <dsp:cNvSpPr/>
      </dsp:nvSpPr>
      <dsp:spPr>
        <a:xfrm>
          <a:off x="5015208" y="156815"/>
          <a:ext cx="1789684" cy="1855573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1.3. </a:t>
          </a:r>
          <a:r>
            <a:rPr lang="ta-IN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கணினி அறிவியலுக்குப் பின்னுள்ள அறிவியல்</a:t>
          </a:r>
          <a:r>
            <a:rPr lang="en-US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 (The Science behind Computer science)</a:t>
          </a:r>
          <a:endParaRPr lang="en-US" sz="1500" b="0" kern="1200" dirty="0"/>
        </a:p>
      </dsp:txBody>
      <dsp:txXfrm>
        <a:off x="5067626" y="209233"/>
        <a:ext cx="1684848" cy="1750737"/>
      </dsp:txXfrm>
    </dsp:sp>
    <dsp:sp modelId="{D6CD0D6C-5844-4536-90F8-D7DB698FD10B}">
      <dsp:nvSpPr>
        <dsp:cNvPr id="0" name=""/>
        <dsp:cNvSpPr/>
      </dsp:nvSpPr>
      <dsp:spPr>
        <a:xfrm>
          <a:off x="6983861" y="862681"/>
          <a:ext cx="379413" cy="4438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983861" y="951449"/>
        <a:ext cx="265589" cy="266305"/>
      </dsp:txXfrm>
    </dsp:sp>
    <dsp:sp modelId="{C3D3D050-531C-469D-A749-CB13A1C97EE5}">
      <dsp:nvSpPr>
        <dsp:cNvPr id="0" name=""/>
        <dsp:cNvSpPr/>
      </dsp:nvSpPr>
      <dsp:spPr>
        <a:xfrm>
          <a:off x="7520766" y="156815"/>
          <a:ext cx="1789684" cy="1855573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1.4. </a:t>
          </a:r>
          <a:r>
            <a:rPr lang="ta-IN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நிரலாக்கத்தைத் தாண்டி: பிரச்சினைகளைத் தீர்க்கும்</a:t>
          </a:r>
          <a:r>
            <a:rPr lang="en-US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 </a:t>
          </a:r>
          <a:r>
            <a:rPr lang="en-US" sz="1500" b="0" kern="1200" dirty="0" err="1">
              <a:latin typeface="Vijaya" panose="02020604020202020204" pitchFamily="18" charset="0"/>
              <a:cs typeface="Vijaya" panose="02020604020202020204" pitchFamily="18" charset="0"/>
            </a:rPr>
            <a:t>கணினி</a:t>
          </a:r>
          <a:r>
            <a:rPr lang="en-US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 - </a:t>
          </a:r>
          <a:r>
            <a:rPr lang="ta-IN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பொறியியல்</a:t>
          </a:r>
          <a:r>
            <a:rPr lang="en-US" sz="1500" b="0" kern="1200" dirty="0">
              <a:latin typeface="Vijaya" panose="02020604020202020204" pitchFamily="18" charset="0"/>
              <a:cs typeface="Vijaya" panose="02020604020202020204" pitchFamily="18" charset="0"/>
            </a:rPr>
            <a:t> (More Than Code: The Engineering of Problem Solving) </a:t>
          </a:r>
        </a:p>
      </dsp:txBody>
      <dsp:txXfrm>
        <a:off x="7573184" y="209233"/>
        <a:ext cx="1684848" cy="1750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789BD-D6F5-4EE4-ACFF-24FDCBA4DAE5}">
      <dsp:nvSpPr>
        <dsp:cNvPr id="0" name=""/>
        <dsp:cNvSpPr/>
      </dsp:nvSpPr>
      <dsp:spPr>
        <a:xfrm>
          <a:off x="8186" y="350535"/>
          <a:ext cx="2446887" cy="1468132"/>
        </a:xfrm>
        <a:prstGeom prst="roundRect">
          <a:avLst>
            <a:gd name="adj" fmla="val 10000"/>
          </a:avLst>
        </a:prstGeom>
        <a:solidFill>
          <a:srgbClr val="FFFF93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1. </a:t>
          </a:r>
          <a:r>
            <a:rPr lang="en-US" sz="2100" b="1" kern="1200" dirty="0" err="1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கணினி</a:t>
          </a:r>
          <a:r>
            <a:rPr lang="en-US" sz="2100" b="1" kern="1200" dirty="0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 </a:t>
          </a:r>
          <a:r>
            <a:rPr lang="en-US" sz="2100" b="1" kern="1200" dirty="0" err="1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அறிவியல்</a:t>
          </a:r>
          <a:r>
            <a:rPr lang="en-US" sz="2100" b="1" kern="1200" dirty="0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 </a:t>
          </a:r>
          <a:r>
            <a:rPr lang="en-US" sz="2100" b="1" kern="1200" dirty="0" err="1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பொறியியல்</a:t>
          </a:r>
          <a:r>
            <a:rPr lang="en-US" sz="2100" b="1" kern="1200" dirty="0">
              <a:solidFill>
                <a:prstClr val="black"/>
              </a:solidFill>
              <a:latin typeface="Vijaya" panose="02020604020202020204" pitchFamily="18" charset="0"/>
              <a:ea typeface="+mn-ea"/>
              <a:cs typeface="Vijaya" panose="02020604020202020204" pitchFamily="18" charset="0"/>
            </a:rPr>
            <a:t> (Computer Science Engineering)</a:t>
          </a:r>
          <a:endParaRPr lang="en-US" sz="2100" b="1" kern="1200" dirty="0"/>
        </a:p>
      </dsp:txBody>
      <dsp:txXfrm>
        <a:off x="51186" y="393535"/>
        <a:ext cx="2360887" cy="1382132"/>
      </dsp:txXfrm>
    </dsp:sp>
    <dsp:sp modelId="{534527F0-D3B4-46D6-8C28-78D335684CEA}">
      <dsp:nvSpPr>
        <dsp:cNvPr id="0" name=""/>
        <dsp:cNvSpPr/>
      </dsp:nvSpPr>
      <dsp:spPr>
        <a:xfrm>
          <a:off x="2699762" y="781188"/>
          <a:ext cx="518740" cy="6068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699762" y="902553"/>
        <a:ext cx="363118" cy="364097"/>
      </dsp:txXfrm>
    </dsp:sp>
    <dsp:sp modelId="{50EE91CC-2163-48ED-B851-618C255B4682}">
      <dsp:nvSpPr>
        <dsp:cNvPr id="0" name=""/>
        <dsp:cNvSpPr/>
      </dsp:nvSpPr>
      <dsp:spPr>
        <a:xfrm>
          <a:off x="3433828" y="350535"/>
          <a:ext cx="2446887" cy="1468132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latin typeface="Vijaya" panose="02020604020202020204" pitchFamily="18" charset="0"/>
              <a:cs typeface="Vijaya" panose="02020604020202020204" pitchFamily="18" charset="0"/>
            </a:rPr>
            <a:t>2. </a:t>
          </a:r>
          <a:r>
            <a:rPr lang="ta-IN" sz="2100" b="0" kern="1200" dirty="0">
              <a:latin typeface="Vijaya" panose="02020604020202020204" pitchFamily="18" charset="0"/>
              <a:cs typeface="Vijaya" panose="02020604020202020204" pitchFamily="18" charset="0"/>
            </a:rPr>
            <a:t>நிரலாக்கம்</a:t>
          </a:r>
          <a:r>
            <a:rPr lang="en-US" sz="2100" b="0" kern="1200" dirty="0">
              <a:latin typeface="Vijaya" panose="02020604020202020204" pitchFamily="18" charset="0"/>
              <a:cs typeface="Vijaya" panose="02020604020202020204" pitchFamily="18" charset="0"/>
            </a:rPr>
            <a:t> (Programming)</a:t>
          </a:r>
          <a:endParaRPr lang="en-US" sz="2100" b="0" kern="1200" dirty="0"/>
        </a:p>
      </dsp:txBody>
      <dsp:txXfrm>
        <a:off x="3476828" y="393535"/>
        <a:ext cx="2360887" cy="1382132"/>
      </dsp:txXfrm>
    </dsp:sp>
    <dsp:sp modelId="{4B47B142-BA09-4A0B-9051-A56594EC2AF5}">
      <dsp:nvSpPr>
        <dsp:cNvPr id="0" name=""/>
        <dsp:cNvSpPr/>
      </dsp:nvSpPr>
      <dsp:spPr>
        <a:xfrm>
          <a:off x="6125404" y="781188"/>
          <a:ext cx="518740" cy="6068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125404" y="902553"/>
        <a:ext cx="363118" cy="364097"/>
      </dsp:txXfrm>
    </dsp:sp>
    <dsp:sp modelId="{C982C2B2-9783-45D5-91DB-F961E8D2AF11}">
      <dsp:nvSpPr>
        <dsp:cNvPr id="0" name=""/>
        <dsp:cNvSpPr/>
      </dsp:nvSpPr>
      <dsp:spPr>
        <a:xfrm>
          <a:off x="6859470" y="350535"/>
          <a:ext cx="2446887" cy="1468132"/>
        </a:xfrm>
        <a:prstGeom prst="roundRect">
          <a:avLst>
            <a:gd name="adj" fmla="val 10000"/>
          </a:avLst>
        </a:prstGeom>
        <a:solidFill>
          <a:schemeClr val="tx2">
            <a:lumMod val="10000"/>
            <a:lumOff val="9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>
              <a:latin typeface="Vijaya" panose="02020604020202020204" pitchFamily="18" charset="0"/>
              <a:cs typeface="Vijaya" panose="02020604020202020204" pitchFamily="18" charset="0"/>
            </a:rPr>
            <a:t>3. </a:t>
          </a:r>
          <a:r>
            <a:rPr lang="ta-IN" sz="2100" b="0" i="0" kern="1200" dirty="0">
              <a:latin typeface="Vijaya" panose="02020604020202020204" pitchFamily="18" charset="0"/>
              <a:cs typeface="Vijaya" panose="02020604020202020204" pitchFamily="18" charset="0"/>
            </a:rPr>
            <a:t>மேம்பட்ட</a:t>
          </a:r>
          <a:r>
            <a:rPr lang="en-US" sz="2100" b="0" i="0" kern="1200" dirty="0">
              <a:latin typeface="Vijaya" panose="02020604020202020204" pitchFamily="18" charset="0"/>
              <a:cs typeface="Vijaya" panose="02020604020202020204" pitchFamily="18" charset="0"/>
            </a:rPr>
            <a:t> </a:t>
          </a:r>
          <a:r>
            <a:rPr lang="ta-IN" sz="2100" b="0" i="0" kern="1200" dirty="0">
              <a:latin typeface="Vijaya" panose="02020604020202020204" pitchFamily="18" charset="0"/>
              <a:cs typeface="Vijaya" panose="02020604020202020204" pitchFamily="18" charset="0"/>
            </a:rPr>
            <a:t>நிரலாக்கம்</a:t>
          </a:r>
          <a:r>
            <a:rPr lang="en-US" sz="2100" b="0" i="0" kern="1200" dirty="0">
              <a:latin typeface="Vijaya" panose="02020604020202020204" pitchFamily="18" charset="0"/>
              <a:cs typeface="Vijaya" panose="02020604020202020204" pitchFamily="18" charset="0"/>
            </a:rPr>
            <a:t> (Advanced programming)</a:t>
          </a:r>
          <a:endParaRPr lang="en-US" sz="2100" b="0" kern="1200" dirty="0"/>
        </a:p>
      </dsp:txBody>
      <dsp:txXfrm>
        <a:off x="6902470" y="393535"/>
        <a:ext cx="2360887" cy="1382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3E88C-B8E5-4D39-B955-7034E589D04D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32918-29E9-417B-956A-4A30AAD7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5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DAB4C-A6D2-5CF6-45DF-7A46D6A99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CD4B59-70E3-BB4D-F592-3589B0F28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E3D192-0E6F-F2AE-503B-08CD4A2F3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8EEA-56F4-C665-2771-086E8AF03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29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32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13522-6DAE-5C2E-0ECE-5B44E8E88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578BF-8FA9-CEAB-EFF7-BEBABE54C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97B96-A837-3464-3A10-50C732A9D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225D0-FD4A-314C-2068-9A73343AA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16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47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C5EB0-9168-FE44-BF02-372C17FC2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58E83A-4C70-CCF0-7BA0-493529FDF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8409E-A707-E0E7-AD6B-915D83477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878F7-514F-5A52-C104-365F17FAF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0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4C3AF-EDD5-8D9F-5419-884DED6B7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F19FC-6275-B5D8-1418-29AE8A1F6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63B29-8030-987C-7920-B1198DE41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4608E-402A-40D1-CB17-0F1E6B3AC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63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6FED2-E9A6-CFD0-B31B-0BBFA1382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08F97-D0C7-A2CB-4554-08853B253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869D8-8298-F8A2-B414-F00BCAF07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706C8-7B19-518D-70CB-2BED4B18A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5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ECF26-6D94-41B0-D54B-D307C761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4D92B-2A31-9C2C-A446-A0631B22E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98DA9-970F-BFA5-BC9C-27F79D379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DDE2E-422D-94EA-4D57-52261E8FC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12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3E7FE-1432-3458-8132-472499948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4C89A-6FBD-4629-4750-8062AEA75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8F15D-766B-1A90-F301-A3DAB63BA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5319B-B17C-96E5-6655-B0FEDF0FB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2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C31E-1BF6-03F4-8F50-194028A9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C3356-48CB-4749-48E6-DCB452459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08B98-C022-07E9-7CD4-2E2F7DC6B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ED553-D88E-8CC9-36A8-7605DDD07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74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C84CE-B78B-9292-010E-B14FD4297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A7E46-E8FA-7514-AD76-E795E0212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D3A94-1906-417E-4107-4D57E5186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83F46-0D62-B704-D0BB-AB96E4997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97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பெயின்ற்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(Paint)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செயலியில்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(application)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படங்களை வரைந்திருத்தல்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மைக்ரோசொப்ற் வேட்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(Microsoft Word)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செயலியைப்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(application)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பயன்படுத்தி இருத்தல்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விக்கிப்பீடியா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(Wikipedia)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அல்லது கூகுள்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(Google)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மூலமாகத் தகவல்களைத் தேடித் தெரிந்துகொள்வதற்கு பயன்படுத்துதல்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(உதாரணமாக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ஒரு விஞ்ஞானி பற்றிய தகவல், வரலாற்று நிகழ்வுகள்)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மின்னஞ்சல்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(email)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கணக்கினைத்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(account)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திறத்தலும் மின்னஞ்சல் அனுப்புதலும்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90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48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76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2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a-IN" b="0" dirty="0">
                <a:latin typeface="Vijaya" panose="02020604020202020204" pitchFamily="18" charset="0"/>
                <a:cs typeface="Vijaya" panose="02020604020202020204" pitchFamily="18" charset="0"/>
              </a:rPr>
              <a:t>என்னென்ன வேலைகளுக்கு எல்லாம் கணினியைப்</a:t>
            </a:r>
            <a:r>
              <a:rPr lang="en-US" b="0" dirty="0"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1200" b="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பாவித்து இருக்கிறீர்கள்</a:t>
            </a:r>
            <a:r>
              <a:rPr lang="en-US" sz="1200" b="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? </a:t>
            </a:r>
            <a:r>
              <a:rPr lang="ta-IN" sz="1200" b="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வேறுபட்ட வேலைகளைக் கணினியைக் கொண்டு செய்ய முடிவதற்கு என்ன காரணம்?</a:t>
            </a:r>
            <a:endParaRPr lang="en-US" b="0" dirty="0"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16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07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39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7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93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39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a-IN" dirty="0"/>
              <a:t>கணினியைப் பயன்படுத்தி எப்படி வேலை செய்கிறோம்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85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7E94C-2BD3-2075-7A86-35EA4688C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A591A3-3BE9-C2FD-F6CF-127714C07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68FF1-CA14-C680-EAF0-8D962AE43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54CF4-8763-4596-2A00-183F82139A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38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39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42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0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0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78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90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94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49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32918-29E9-417B-956A-4A30AAD7C1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8C39-8B60-E9E6-BAF1-E5C7CD21E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7274F-60E6-977B-2F86-22D5D8E8E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A4934-2317-B745-3875-E2BE1305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AB866-8555-138B-19BD-195E11B9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5611C-6FC0-2CE3-37BB-5BB9E2E3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C9488-CC97-30C4-BCA9-E02CC4EA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97579-6AD6-271B-FEFC-114C3B779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34379-13E4-D199-DCF8-F654C6AE8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265FE-232C-2F11-0B46-444EA1850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EBDE7-7301-0E37-8C86-5EF211C5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0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457CA-36D5-E670-2D67-7B906F1FE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9C478-C196-9C3D-2582-8E41F5607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C3574-03E4-6EB6-1CBA-04B6A4E2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DC261-B1C4-4A1E-61D6-113ED456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0D40A-AB34-698B-84CB-20C711FA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8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EDC75-5031-7C89-2E54-E30EA80D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8CA9-9F90-3B8D-3CE3-9561F40C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09BA7-54FD-5504-214E-25424BEA2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437A1-4381-D8E2-D3F5-DFA712D8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D022-09F4-91F4-A96A-A85A80769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605D2-0FC5-2A8A-6D1A-7EEDF8C5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ACDDB-FA03-7E3F-74FC-7E5457142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AB9A4-429A-250C-535E-3C5FB9C7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52E6B-18AF-9962-8E83-BEC87155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05AE7-0C37-3619-A6A6-D7784016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4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7149-8874-F991-3D4B-6F7F0524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AE1AD-5659-DDA7-8D64-2BFBE7F26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71FCC-090D-F209-B5BC-23B80206A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21750-503E-A925-3F8F-4A88DA5E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66BBA-FF27-36DC-EAA4-CDF89D0A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1E3E2-09CA-61EF-8455-7E91568A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2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3ADA-DD5A-7527-378B-1DE14935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61D8F-0626-DA9A-D77B-4502E6E39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FA58E-84D9-7B1C-A5F8-C82718DF7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13AA1-75A7-2FF7-C90A-2978BB20A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658F6F-4B63-11B5-DA6A-723FA30CC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9011D-23B1-9410-C974-7EECFE03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50FC64-5570-2FA9-5779-F31F2F40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8179-D42A-B53F-60C9-28DFDEE3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47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9FEA9-AF6F-859F-B4D1-9D5FEDA3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03E09-DB11-ADD0-1EB4-327F98324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18E26-3194-39ED-ACAB-297625AB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99B67-38E5-E2A0-0E28-FEBECE51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5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08E57-1ABC-8338-8BF3-DC7CC3EB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6DE8D-E0E5-6862-66E3-A9E55C21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90BF4-BA83-8C17-DEDA-CDBA404E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7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3C54-DC14-F1D4-8F0B-4A696EFA8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3D7E9-3446-F239-F23A-41C04E8A8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3CBE8-A872-F352-AAC8-7D4674D4F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94EBC-BC93-D2C3-A537-DF33C282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1E1BE-6DF5-6C7A-F505-AA7042B8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DCA6D-E0AD-C0AB-C17F-D602143C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9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DBC2-C1EF-3843-5B73-FC25F2D62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0EDF68-59FF-14D5-455A-1A29DABEC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6E91D-90FF-1A11-A137-5B94BC26E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E79-06D9-C0C1-976C-95AEDA26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2BF1E-4D01-7982-DC65-43D45DF5D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AC482-3800-1CFC-6FE6-D20CBFEB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8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FA2F1-0950-33B6-9C8D-DBA0260D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F3368-16A8-3290-AD10-485AA13E0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D4910-E66C-732C-6983-8427B93968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D5BC76-8C65-45D5-8B67-61364176CCA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E9A29-6E85-08C8-B882-2E44B3564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DC4C9-5DAD-9CCA-EFCB-36A249023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2892E2-127D-4959-B951-AD6E66353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4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9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jpeg"/><Relationship Id="rId9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103.jpeg"/><Relationship Id="rId7" Type="http://schemas.openxmlformats.org/officeDocument/2006/relationships/image" Target="../media/image107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Relationship Id="rId9" Type="http://schemas.openxmlformats.org/officeDocument/2006/relationships/image" Target="../media/image10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jpeg"/><Relationship Id="rId4" Type="http://schemas.openxmlformats.org/officeDocument/2006/relationships/image" Target="../media/image112.png"/><Relationship Id="rId9" Type="http://schemas.openxmlformats.org/officeDocument/2006/relationships/image" Target="../media/image11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eg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136.jpeg"/><Relationship Id="rId7" Type="http://schemas.openxmlformats.org/officeDocument/2006/relationships/image" Target="../media/image1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Relationship Id="rId9" Type="http://schemas.openxmlformats.org/officeDocument/2006/relationships/image" Target="../media/image142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3" Type="http://schemas.openxmlformats.org/officeDocument/2006/relationships/image" Target="../media/image144.png"/><Relationship Id="rId7" Type="http://schemas.openxmlformats.org/officeDocument/2006/relationships/image" Target="../media/image142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jpeg"/><Relationship Id="rId11" Type="http://schemas.openxmlformats.org/officeDocument/2006/relationships/image" Target="../media/image151.jpeg"/><Relationship Id="rId5" Type="http://schemas.openxmlformats.org/officeDocument/2006/relationships/image" Target="../media/image146.jpeg"/><Relationship Id="rId10" Type="http://schemas.openxmlformats.org/officeDocument/2006/relationships/image" Target="../media/image150.jpe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eg"/><Relationship Id="rId13" Type="http://schemas.openxmlformats.org/officeDocument/2006/relationships/image" Target="../media/image170.png"/><Relationship Id="rId3" Type="http://schemas.openxmlformats.org/officeDocument/2006/relationships/image" Target="../media/image160.jpeg"/><Relationship Id="rId7" Type="http://schemas.openxmlformats.org/officeDocument/2006/relationships/image" Target="../media/image164.jpeg"/><Relationship Id="rId12" Type="http://schemas.openxmlformats.org/officeDocument/2006/relationships/image" Target="../media/image169.jpeg"/><Relationship Id="rId2" Type="http://schemas.openxmlformats.org/officeDocument/2006/relationships/image" Target="../media/image159.jpe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jpe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5" Type="http://schemas.openxmlformats.org/officeDocument/2006/relationships/image" Target="../media/image172.png"/><Relationship Id="rId10" Type="http://schemas.openxmlformats.org/officeDocument/2006/relationships/image" Target="../media/image167.jpeg"/><Relationship Id="rId4" Type="http://schemas.openxmlformats.org/officeDocument/2006/relationships/image" Target="../media/image161.jpeg"/><Relationship Id="rId9" Type="http://schemas.openxmlformats.org/officeDocument/2006/relationships/image" Target="../media/image166.jpeg"/><Relationship Id="rId14" Type="http://schemas.openxmlformats.org/officeDocument/2006/relationships/image" Target="../media/image171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eg"/><Relationship Id="rId3" Type="http://schemas.openxmlformats.org/officeDocument/2006/relationships/image" Target="../media/image175.png"/><Relationship Id="rId7" Type="http://schemas.openxmlformats.org/officeDocument/2006/relationships/image" Target="../media/image179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Relationship Id="rId9" Type="http://schemas.openxmlformats.org/officeDocument/2006/relationships/image" Target="../media/image181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jpeg"/><Relationship Id="rId4" Type="http://schemas.openxmlformats.org/officeDocument/2006/relationships/image" Target="../media/image1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1FD46B-0DD2-DBFD-468C-7F3D38AAC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AB297-DC43-2B77-0087-237617EF6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948" y="857251"/>
            <a:ext cx="6219582" cy="316011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ta-IN" sz="5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ஆரம்ப</a:t>
            </a:r>
            <a:r>
              <a:rPr lang="en-US" sz="5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5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நிலையாளர்களுக்கான நிரலாக்கம்</a:t>
            </a:r>
            <a:br>
              <a:rPr lang="en-US" sz="5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5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(Programming for </a:t>
            </a:r>
            <a:r>
              <a:rPr lang="en-US" sz="5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B</a:t>
            </a:r>
            <a:r>
              <a:rPr lang="en-US" sz="5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eginners</a:t>
            </a:r>
            <a:r>
              <a:rPr lang="en-US" sz="5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5000" b="1" kern="1200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0585D-8097-BDAC-6191-E46CF453D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661" y="4800600"/>
            <a:ext cx="5179879" cy="120014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/>
            <a:endParaRPr lang="en-US" sz="2000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algn="l"/>
            <a:endParaRPr lang="en-US" sz="2000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algn="l"/>
            <a:r>
              <a:rPr lang="ta-IN" sz="20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ஜெயதர்சினி</a:t>
            </a:r>
            <a:endParaRPr lang="en-US" sz="2000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algn="l"/>
            <a:r>
              <a:rPr lang="en-US" sz="20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Postgraduate Diploma in Computer Science and Engineering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721FF1F0-9BB2-54ED-7813-319F2A341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0981" y="1842090"/>
            <a:ext cx="3173819" cy="31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79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8F47D0-4B27-BEA9-274C-A7FC8C5BD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330C160-3FF2-E685-1CAA-234B48CE6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6386-DE48-45C1-FE41-35DB19FE8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49" y="1003479"/>
            <a:ext cx="5326813" cy="561106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12.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 செயல்பாட்டை நிறுத்துகிறீர்கள்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(shut down)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D599BA-76B6-E373-A1E2-058902286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8FE229-20DA-58C9-FC0E-9AB2A17FD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6506D8-17F1-6037-1621-46E0D03CD9D4}"/>
              </a:ext>
            </a:extLst>
          </p:cNvPr>
          <p:cNvSpPr txBox="1">
            <a:spLocks/>
          </p:cNvSpPr>
          <p:nvPr/>
        </p:nvSpPr>
        <p:spPr>
          <a:xfrm>
            <a:off x="6096000" y="907112"/>
            <a:ext cx="5326813" cy="5611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13.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கணினிக்கான மின் இணைப்பைத் துண்டிக்கிறீர்கள்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(power-off)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A66E1-602D-7C2D-01DC-6A1B9817A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63" y="2670282"/>
            <a:ext cx="4385952" cy="3041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F5E0D-AF64-E6D0-0E91-0E05BADDFF92}"/>
              </a:ext>
            </a:extLst>
          </p:cNvPr>
          <p:cNvSpPr txBox="1">
            <a:spLocks/>
          </p:cNvSpPr>
          <p:nvPr/>
        </p:nvSpPr>
        <p:spPr>
          <a:xfrm>
            <a:off x="4985358" y="6400372"/>
            <a:ext cx="7206641" cy="4148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கணினிப்பயன்பாட்டின் உதாரணம்: மைக்ரோசொப்ற்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வேட் 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(Microsoft Word) (6)</a:t>
            </a:r>
          </a:p>
        </p:txBody>
      </p:sp>
      <p:pic>
        <p:nvPicPr>
          <p:cNvPr id="6" name="Picture 2" descr="Why You're Probably Not 'So OCD'. Here's What It's *Really* Like To ...">
            <a:extLst>
              <a:ext uri="{FF2B5EF4-FFF2-40B4-BE49-F238E27FC236}">
                <a16:creationId xmlns:a16="http://schemas.microsoft.com/office/drawing/2014/main" id="{D1CE5272-3B2B-DD47-2ED6-04AA4BDFA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768" y="2476570"/>
            <a:ext cx="47272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66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0C230-A5ED-1CBB-8AF5-970E3ECEC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17489C12-5139-A4FC-05CD-E8C1C802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4A7DA4C-B997-D012-7A35-8CC7757DE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192AE99-192B-8758-17FB-2D9D2E6B7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6C737E6-8ED2-C0AE-8E0E-09934E610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8F97AEC-7F69-1BFD-D156-4C1339EED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D4AB67D-3199-84C0-35BD-2BE275CC7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A40EB7C-D6C9-121B-DA75-8DFDF352E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8B9B5-849B-BF80-DEDC-52E729062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1650" y="186792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3500" b="1" kern="1200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கற்றல் குறிக்கோள்கள்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(Learning Objectives)</a:t>
            </a:r>
            <a:endParaRPr lang="en-US" sz="3500" b="1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endParaRPr lang="en-US" sz="3500" b="1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48C718-080D-9BA7-7EE2-2F1533D12161}"/>
              </a:ext>
            </a:extLst>
          </p:cNvPr>
          <p:cNvSpPr txBox="1">
            <a:spLocks/>
          </p:cNvSpPr>
          <p:nvPr/>
        </p:nvSpPr>
        <p:spPr>
          <a:xfrm>
            <a:off x="12453" y="1025506"/>
            <a:ext cx="12157956" cy="5359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பின்வரும் விடயங்களை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 விளக்க உரையின் முடிவில் விளங்கிக்கொள்ள வேண்டும் என்று எதிர்பார்க்கப்படுகிறது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</a:t>
            </a:r>
          </a:p>
          <a:p>
            <a:pPr lvl="1" algn="l"/>
            <a:endParaRPr lang="en-US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செயல்பாடு</a:t>
            </a:r>
            <a:endParaRPr lang="en-US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அமைப்பின் 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(System)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கூறுகள்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(Components),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வேறுபாடுகள்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பயன்பாடுகள்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உதாரணங்கள்</a:t>
            </a:r>
            <a:endParaRPr lang="en-US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 முக்கியமான வன்பொருட்கள்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(hardware),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பங்களிப்புக்கள்</a:t>
            </a:r>
            <a:endParaRPr lang="en-US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 வலிமைகள்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(power),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பலவீனங்கள்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(weakness)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கணினிக்கு</a:t>
            </a:r>
            <a:r>
              <a:rPr lang="en-US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அறிவுறுத்தல்களை</a:t>
            </a:r>
            <a:r>
              <a:rPr lang="en-US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 </a:t>
            </a:r>
            <a:r>
              <a:rPr lang="en-US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வழங்கு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தல்</a:t>
            </a:r>
            <a:endParaRPr lang="en-US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கணினிப் பராமரிப்பு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Maintenance)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அறிவியலின்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(Science)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அடிப்படைகள்</a:t>
            </a:r>
            <a:endParaRPr lang="en-US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(Engineering)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என்றால் என்ன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கணினி, அறிவியல், பொறியியல் இவற்றின் ஒருங்கிணைவு எப்படிச் செயற்படுகிறது</a:t>
            </a:r>
            <a:endParaRPr lang="en-US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இந்தத்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துறையில் புதிய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மாணவர்கள் எதிர்கொள்ளும் சிக்கல்கள்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அதற்கான தயார் நடவடிக்கைகள்</a:t>
            </a:r>
            <a:endParaRPr lang="en-US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பொறியியல் துறைக்குத் தேவையான திறன்கள்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(skills)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பயிற்சியின் 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(practice)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மூலம் வளர்த்துக்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கொள்ளக்கூடியவை</a:t>
            </a:r>
            <a:endParaRPr lang="en-US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உணர்ச்சி நுண்ணறிவுத் திறன்கள்</a:t>
            </a:r>
            <a:r>
              <a:rPr lang="en-US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(Emotional intelligence skills) </a:t>
            </a:r>
            <a:r>
              <a:rPr lang="en-US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&amp; </a:t>
            </a:r>
            <a:r>
              <a:rPr lang="ta-IN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மென்திறன்கள்</a:t>
            </a:r>
            <a:r>
              <a:rPr lang="en-US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(Soft skills)</a:t>
            </a:r>
            <a:endParaRPr lang="en-US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026" name="Picture 2" descr="How To Write An Emcee Opening Script: The WAVE Framework">
            <a:extLst>
              <a:ext uri="{FF2B5EF4-FFF2-40B4-BE49-F238E27FC236}">
                <a16:creationId xmlns:a16="http://schemas.microsoft.com/office/drawing/2014/main" id="{7AAF7A4F-CAC4-609A-D63F-74CCEDEB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392" y="46576"/>
            <a:ext cx="1055914" cy="105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663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7072E-8ADB-4C6B-0735-37BF2EFC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607C17E3-8A60-9E65-4A80-ED6BBC88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5D5A7DC-FDD0-7CAC-A781-2FEC2178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BC6DC38-9ABF-0919-5BAE-0F6D998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F545FC0-A813-56D6-2D87-ADC0F1EC2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47B944-E489-A90B-7890-61CA66D0E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4375742-0662-8228-125C-123E6213D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8237B615-5AD3-2A53-94A9-B7EDED7D8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96B0A9-4A51-0956-9C28-9BC6B89DE523}"/>
              </a:ext>
            </a:extLst>
          </p:cNvPr>
          <p:cNvSpPr txBox="1">
            <a:spLocks/>
          </p:cNvSpPr>
          <p:nvPr/>
        </p:nvSpPr>
        <p:spPr>
          <a:xfrm>
            <a:off x="77239" y="455422"/>
            <a:ext cx="6014815" cy="5557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US" sz="5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 algn="l"/>
            <a:r>
              <a:rPr lang="ta-IN" sz="5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இந்தப் பாடத்தில் நீங்கள் எந்தக் கற்றல் குறிக்கோளை தனிப்பட்ட முறையில் முக்கியமாகக் கருதுகிறீர்கள்? ஏன்?</a:t>
            </a: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134BCA81-3C7E-68CB-DB15-8653C25F3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1" y="1219200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1A11B35-3C4A-AFA7-4EB4-9F36F2B02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1</a:t>
            </a:r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3500" b="1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3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05BB1-484E-0D2C-5C74-22C7A514E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362F5-9464-1392-25B8-64437A6BF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22" y="717943"/>
            <a:ext cx="12157956" cy="542211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 b="1" kern="1200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en-US" sz="4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1</a:t>
            </a:r>
          </a:p>
          <a:p>
            <a:r>
              <a:rPr lang="en-US" sz="4000" b="1" kern="1200" dirty="0" err="1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4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4000" b="1" kern="1200" dirty="0" err="1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4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4000" b="1" kern="1200" dirty="0" err="1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பொறியியல்</a:t>
            </a:r>
            <a:r>
              <a:rPr lang="en-US" sz="4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- </a:t>
            </a:r>
            <a:r>
              <a:rPr lang="en-US" sz="4000" b="1" dirty="0" err="1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அறிமுகம்</a:t>
            </a:r>
            <a:br>
              <a:rPr lang="en-US" sz="4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4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(Computer Science Engineering – </a:t>
            </a:r>
            <a:r>
              <a:rPr lang="en-US" sz="4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Introduction)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endParaRPr lang="en-US" sz="4000" b="1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857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6C8B7-A191-06BA-4422-B1BC1232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47AAD-B1AA-9AB5-F942-4F29EDDD9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ta-IN" sz="4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4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4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 பொறியியல்</a:t>
            </a:r>
            <a:br>
              <a:rPr lang="en-US" sz="4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4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(Computer Science Engineering)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1216E-7385-A147-8752-0FA820238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8" y="4420900"/>
            <a:ext cx="4849049" cy="1537605"/>
          </a:xfrm>
        </p:spPr>
        <p:txBody>
          <a:bodyPr anchor="t">
            <a:normAutofit/>
          </a:bodyPr>
          <a:lstStyle/>
          <a:p>
            <a:pPr algn="l"/>
            <a:r>
              <a:rPr lang="ta-IN" sz="2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 அறிவியல் பொறியியல்</a:t>
            </a:r>
            <a:r>
              <a:rPr lang="ta-IN" sz="2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என்பது வெறும் நீளமான பெயர் அல்ல. இது </a:t>
            </a:r>
            <a:r>
              <a:rPr lang="ta-IN" sz="2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ta-IN" sz="2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ta-IN" sz="2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மற்றும் </a:t>
            </a:r>
            <a:r>
              <a:rPr lang="ta-IN" sz="2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பொறியியல்</a:t>
            </a:r>
            <a:r>
              <a:rPr lang="ta-IN" sz="2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என்ற மூன்று முக்கியமான தூண்களை</a:t>
            </a:r>
            <a:r>
              <a:rPr lang="en-US" sz="2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(pillars)</a:t>
            </a:r>
            <a:r>
              <a:rPr lang="ta-IN" sz="2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அடிப்படையாகக் கொண்டது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A950B-3BE1-72AE-A5F9-875D55AB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559" y="2548567"/>
            <a:ext cx="3737164" cy="17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3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7286D3-4D14-3497-433C-65303091D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Rectangle 414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What is Computer &amp; Main Parts of the Computer? - Computersadda">
            <a:extLst>
              <a:ext uri="{FF2B5EF4-FFF2-40B4-BE49-F238E27FC236}">
                <a16:creationId xmlns:a16="http://schemas.microsoft.com/office/drawing/2014/main" id="{CF8F0D7F-8FDE-C859-0405-B7321FF42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r="9852" b="-1"/>
          <a:stretch>
            <a:fillRect/>
          </a:stretch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5" name="Rectangle 414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8A4D0-F2A4-8952-244D-835F2CDAD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634" y="2235200"/>
            <a:ext cx="3457268" cy="2387600"/>
          </a:xfrm>
          <a:prstGeom prst="ellipse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ta-IN" sz="4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br>
              <a:rPr lang="en-US" sz="4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4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(Computer)</a:t>
            </a:r>
            <a:endParaRPr lang="en-US" sz="4000" b="1" kern="12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cxnSp>
        <p:nvCxnSpPr>
          <p:cNvPr id="4146" name="Straight Connector 414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364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431814-BE45-AB17-3445-E84A41186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F933E199-D77D-E20B-B56B-7C52790A7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17F52821-4067-ECA7-E25B-7CB91B99F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F1AFFA43-A12D-2C41-B8A9-4A0D73CB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354E68-B225-3436-DCFB-85B4741DE8C6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(1)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87F8FC-86C7-438F-BED6-965254A1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10" y="42800"/>
            <a:ext cx="10330979" cy="65314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மீளாய்வு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(Review)</a:t>
            </a:r>
            <a:endParaRPr lang="ta-IN" sz="3500" b="1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C1E975-B8C2-62A5-3E59-FD0EBEB0C0F1}"/>
              </a:ext>
            </a:extLst>
          </p:cNvPr>
          <p:cNvGrpSpPr/>
          <p:nvPr/>
        </p:nvGrpSpPr>
        <p:grpSpPr>
          <a:xfrm>
            <a:off x="272770" y="1007176"/>
            <a:ext cx="2282131" cy="5511059"/>
            <a:chOff x="6405033" y="1215230"/>
            <a:chExt cx="2943749" cy="5511059"/>
          </a:xfrm>
        </p:grpSpPr>
        <p:sp>
          <p:nvSpPr>
            <p:cNvPr id="2" name="Content Placeholder 2">
              <a:extLst>
                <a:ext uri="{FF2B5EF4-FFF2-40B4-BE49-F238E27FC236}">
                  <a16:creationId xmlns:a16="http://schemas.microsoft.com/office/drawing/2014/main" id="{ADF96CBA-0C5A-6E81-B9BF-4BFD08EB1DB9}"/>
                </a:ext>
              </a:extLst>
            </p:cNvPr>
            <p:cNvSpPr txBox="1">
              <a:spLocks/>
            </p:cNvSpPr>
            <p:nvPr/>
          </p:nvSpPr>
          <p:spPr>
            <a:xfrm>
              <a:off x="6410470" y="1215230"/>
              <a:ext cx="2938312" cy="551105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7. </a:t>
              </a:r>
              <a:r>
                <a:rPr lang="ta-IN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ஒரு வார்த்தையை விசைப்பலகையில்</a:t>
              </a:r>
              <a:r>
                <a:rPr lang="en-US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(keyboard) </a:t>
              </a:r>
              <a:r>
                <a:rPr lang="ta-IN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தட்டச்சுச்</a:t>
              </a:r>
              <a:r>
                <a:rPr lang="en-US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(type)</a:t>
              </a:r>
              <a:r>
                <a:rPr lang="ta-IN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செய்கிறீர்கள்</a:t>
              </a:r>
              <a:endPara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ta-IN" sz="2800" b="1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உள்ளீடு</a:t>
              </a:r>
              <a:r>
                <a:rPr lang="en-US" sz="2800" b="1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</a:t>
              </a:r>
              <a:r>
                <a:rPr lang="en-US" sz="2800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(Input</a:t>
              </a:r>
              <a:r>
                <a:rPr lang="ta-IN" sz="2800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)</a:t>
              </a:r>
              <a:endPara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</p:txBody>
        </p:sp>
        <p:pic>
          <p:nvPicPr>
            <p:cNvPr id="5" name="Picture 2" descr="Typing Course Online - CPD Accredited">
              <a:extLst>
                <a:ext uri="{FF2B5EF4-FFF2-40B4-BE49-F238E27FC236}">
                  <a16:creationId xmlns:a16="http://schemas.microsoft.com/office/drawing/2014/main" id="{D2F11C02-6178-F1A3-6014-9C8751A251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033" y="3918248"/>
              <a:ext cx="2938311" cy="2192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2D35DC-D59B-0FC2-F4B0-9CD5F22E59A9}"/>
              </a:ext>
            </a:extLst>
          </p:cNvPr>
          <p:cNvSpPr txBox="1">
            <a:spLocks/>
          </p:cNvSpPr>
          <p:nvPr/>
        </p:nvSpPr>
        <p:spPr>
          <a:xfrm>
            <a:off x="2635744" y="957306"/>
            <a:ext cx="2698256" cy="5116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8.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தட்டச்சு</a:t>
            </a:r>
            <a:r>
              <a:rPr lang="ta-IN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ச்</a:t>
            </a:r>
            <a:r>
              <a:rPr lang="en-US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(type)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செய்யப்பட்ட வார்த்தையைப் புரிந்துகொள்கிறது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a-IN" sz="28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ஒரு வகையான செயலாக்கம்</a:t>
            </a:r>
            <a:r>
              <a:rPr lang="en-US" sz="28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(Processing</a:t>
            </a:r>
            <a:r>
              <a:rPr lang="ta-IN" sz="28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2500" b="1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94A56-9392-AF53-CAE9-55437E24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08" y="3876625"/>
            <a:ext cx="2326976" cy="19382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7F8D74-0F90-979D-9C74-7478758E6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142" y="989496"/>
            <a:ext cx="2821958" cy="511628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9.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திரையில்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(monitor)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அந்த வார்த்தையை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உருவாக்கிய கோப்பினுள்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(file)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காட்டுகிறது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0" indent="0">
              <a:buNone/>
            </a:pPr>
            <a:r>
              <a:rPr lang="ta-IN" sz="28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வெளியீடு</a:t>
            </a:r>
            <a:r>
              <a:rPr lang="en-US" sz="28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(Output</a:t>
            </a:r>
            <a:r>
              <a:rPr lang="ta-IN" sz="28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</a:p>
          <a:p>
            <a:pPr marL="0" indent="0">
              <a:buNone/>
            </a:pP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86CF0F-2D41-12B6-A88B-FAB375CF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940" y="3749614"/>
            <a:ext cx="2564362" cy="219231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6DF309-5F38-30D7-21FA-82E99EC6F9E6}"/>
              </a:ext>
            </a:extLst>
          </p:cNvPr>
          <p:cNvSpPr txBox="1">
            <a:spLocks/>
          </p:cNvSpPr>
          <p:nvPr/>
        </p:nvSpPr>
        <p:spPr>
          <a:xfrm>
            <a:off x="8500917" y="1036247"/>
            <a:ext cx="3408163" cy="5322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10.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அந்த வார்த்தை உள்ள கோப்பை</a:t>
            </a:r>
            <a:r>
              <a:rPr lang="ta-IN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ச்</a:t>
            </a:r>
            <a:r>
              <a:rPr lang="en-US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(file)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சேமிக்கலாம்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(Save)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a-IN" sz="28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நினைவகம்</a:t>
            </a:r>
            <a:r>
              <a:rPr lang="en-US" sz="28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(Memory or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storage)</a:t>
            </a:r>
          </a:p>
        </p:txBody>
      </p:sp>
      <p:pic>
        <p:nvPicPr>
          <p:cNvPr id="14" name="Picture 4" descr="How to Create CSV File - Knowdemia">
            <a:extLst>
              <a:ext uri="{FF2B5EF4-FFF2-40B4-BE49-F238E27FC236}">
                <a16:creationId xmlns:a16="http://schemas.microsoft.com/office/drawing/2014/main" id="{A4F49B7F-D2BC-9B97-8406-E13E37C9A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883" y="3689692"/>
            <a:ext cx="2796229" cy="211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962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3CC60-1820-14DC-48FE-71519FF71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17" y="1259578"/>
            <a:ext cx="5943600" cy="2464398"/>
          </a:xfrm>
        </p:spPr>
        <p:txBody>
          <a:bodyPr anchor="t">
            <a:noAutofit/>
          </a:bodyPr>
          <a:lstStyle/>
          <a:p>
            <a:pPr lvl="1"/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தரவைப்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(data)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பெற்றுக்கொள்ளும்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உள்ளீடு</a:t>
            </a:r>
            <a:r>
              <a:rPr lang="en-US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(Input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endParaRPr lang="ta-IN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அறிவுறுத்தல்களுக்கு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அமையத்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தரவைக் கையாளும்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(Process):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செயலாக்கம்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(Processing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</a:p>
          <a:p>
            <a:pPr lvl="1"/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மீள்தரவு கொடுக்கும்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வெளியீடு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(Output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</a:p>
          <a:p>
            <a:pPr lvl="1"/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தரவைச் சேமிக்கும்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நினைவகம்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(Memory or storage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B2F8F6-796A-7D97-9AE9-3CF201EDFE13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(2)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6D3105-E596-8B76-4591-C705E64D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14" y="210689"/>
            <a:ext cx="10330979" cy="653143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 ஒரு இலத்திரனியல்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(Electronics)</a:t>
            </a:r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கருவி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75FBE0-C73C-906A-5B21-EF021FD75660}"/>
              </a:ext>
            </a:extLst>
          </p:cNvPr>
          <p:cNvGrpSpPr/>
          <p:nvPr/>
        </p:nvGrpSpPr>
        <p:grpSpPr>
          <a:xfrm>
            <a:off x="795832" y="4289607"/>
            <a:ext cx="5201023" cy="2011913"/>
            <a:chOff x="795832" y="4289607"/>
            <a:chExt cx="5201023" cy="2011913"/>
          </a:xfrm>
        </p:grpSpPr>
        <p:pic>
          <p:nvPicPr>
            <p:cNvPr id="1028" name="Picture 4" descr="Input, Process, Output Model - Edexcel iGCSE Computer Science">
              <a:extLst>
                <a:ext uri="{FF2B5EF4-FFF2-40B4-BE49-F238E27FC236}">
                  <a16:creationId xmlns:a16="http://schemas.microsoft.com/office/drawing/2014/main" id="{E34855D4-0CA4-B16C-C506-5A04B9EAD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5832" y="4290034"/>
              <a:ext cx="5201023" cy="1954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950FC4D-C4AC-0BE2-01C5-2B5481679FC3}"/>
                </a:ext>
              </a:extLst>
            </p:cNvPr>
            <p:cNvSpPr/>
            <p:nvPr/>
          </p:nvSpPr>
          <p:spPr>
            <a:xfrm>
              <a:off x="940526" y="4441371"/>
              <a:ext cx="927463" cy="542183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a-IN" sz="1800" b="1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உள்ளீடு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323C9C-A3DF-C8C6-A6A0-8E05BBA089A6}"/>
                </a:ext>
              </a:extLst>
            </p:cNvPr>
            <p:cNvSpPr/>
            <p:nvPr/>
          </p:nvSpPr>
          <p:spPr>
            <a:xfrm>
              <a:off x="2717074" y="4289607"/>
              <a:ext cx="1321526" cy="791844"/>
            </a:xfrm>
            <a:prstGeom prst="rect">
              <a:avLst/>
            </a:prstGeom>
            <a:solidFill>
              <a:srgbClr val="D9EAD3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a-IN" sz="1800" b="1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செயலாக்கம்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CA8E07-509C-47EB-BE6E-8586ACB362CB}"/>
                </a:ext>
              </a:extLst>
            </p:cNvPr>
            <p:cNvSpPr/>
            <p:nvPr/>
          </p:nvSpPr>
          <p:spPr>
            <a:xfrm>
              <a:off x="4789713" y="4441371"/>
              <a:ext cx="1141826" cy="542183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a-IN" sz="1800" b="1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வெளியீடு</a:t>
              </a:r>
              <a:endParaRPr lang="en-US" dirty="0"/>
            </a:p>
          </p:txBody>
        </p:sp>
        <p:sp>
          <p:nvSpPr>
            <p:cNvPr id="14" name="Flowchart: Magnetic Disk 13">
              <a:extLst>
                <a:ext uri="{FF2B5EF4-FFF2-40B4-BE49-F238E27FC236}">
                  <a16:creationId xmlns:a16="http://schemas.microsoft.com/office/drawing/2014/main" id="{4E8928ED-6AB3-4B86-4377-18942D93989F}"/>
                </a:ext>
              </a:extLst>
            </p:cNvPr>
            <p:cNvSpPr/>
            <p:nvPr/>
          </p:nvSpPr>
          <p:spPr>
            <a:xfrm>
              <a:off x="2756399" y="5548892"/>
              <a:ext cx="1315636" cy="752628"/>
            </a:xfrm>
            <a:prstGeom prst="flowChartMagneticDisk">
              <a:avLst/>
            </a:prstGeom>
            <a:solidFill>
              <a:srgbClr val="CFE2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a-IN" sz="1800" b="1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நினைவகம்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40F898-FA02-3268-D405-E10F717ADFD9}"/>
              </a:ext>
            </a:extLst>
          </p:cNvPr>
          <p:cNvGrpSpPr/>
          <p:nvPr/>
        </p:nvGrpSpPr>
        <p:grpSpPr>
          <a:xfrm>
            <a:off x="6277796" y="1121228"/>
            <a:ext cx="5633262" cy="3754041"/>
            <a:chOff x="6277796" y="1121228"/>
            <a:chExt cx="5633262" cy="37540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0EEA22-A250-27DD-810C-121F99152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7796" y="1121228"/>
              <a:ext cx="5633262" cy="375404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E0E53E-3F0C-E5C2-5F08-7FBF0EC43EE0}"/>
                </a:ext>
              </a:extLst>
            </p:cNvPr>
            <p:cNvSpPr/>
            <p:nvPr/>
          </p:nvSpPr>
          <p:spPr>
            <a:xfrm>
              <a:off x="10338790" y="1294413"/>
              <a:ext cx="1141826" cy="469074"/>
            </a:xfrm>
            <a:prstGeom prst="rect">
              <a:avLst/>
            </a:prstGeom>
            <a:solidFill>
              <a:srgbClr val="5EAD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a-IN" sz="1800" b="1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வெளியீடு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A8B883-5B03-4FA5-6B6A-E30DD6768B95}"/>
                </a:ext>
              </a:extLst>
            </p:cNvPr>
            <p:cNvSpPr/>
            <p:nvPr/>
          </p:nvSpPr>
          <p:spPr>
            <a:xfrm>
              <a:off x="8347166" y="1294413"/>
              <a:ext cx="1561182" cy="469074"/>
            </a:xfrm>
            <a:prstGeom prst="rect">
              <a:avLst/>
            </a:prstGeom>
            <a:solidFill>
              <a:srgbClr val="FFB84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a-IN" sz="1800" b="1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செயலாக்கம்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C9A42A-6AB4-C4DC-1A3E-30F7ECC800AA}"/>
                </a:ext>
              </a:extLst>
            </p:cNvPr>
            <p:cNvSpPr/>
            <p:nvPr/>
          </p:nvSpPr>
          <p:spPr>
            <a:xfrm>
              <a:off x="6775350" y="1289144"/>
              <a:ext cx="927463" cy="469074"/>
            </a:xfrm>
            <a:prstGeom prst="rect">
              <a:avLst/>
            </a:prstGeom>
            <a:solidFill>
              <a:srgbClr val="5D99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a-IN" sz="1800" b="1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உள்ளீடு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CA621A-A22C-2D1B-82E6-DF8E5C3CE6F6}"/>
                </a:ext>
              </a:extLst>
            </p:cNvPr>
            <p:cNvSpPr/>
            <p:nvPr/>
          </p:nvSpPr>
          <p:spPr>
            <a:xfrm>
              <a:off x="8446418" y="3723976"/>
              <a:ext cx="1337662" cy="364698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a-IN" sz="1800" b="1" dirty="0">
                  <a:solidFill>
                    <a:srgbClr val="0F394C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நினைவகம்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509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19928-58E4-1FC4-1A51-59FBFD037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FDD6631F-22FB-96D4-374A-C4377F307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7BA934C-699D-8C31-D02F-4D0D740CD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A9C34245-6461-2B0E-D6FF-8D7F347F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D8974C-69D3-8232-F772-48F152023ACC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(3)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BA0327-A711-B9DE-806E-0C8015D7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10" y="120911"/>
            <a:ext cx="10330979" cy="65314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மீளாய்வு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(Review)</a:t>
            </a:r>
            <a:endParaRPr lang="ta-IN" sz="3500" b="1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E14533-286F-2BE2-E783-33BF5F3DCF22}"/>
              </a:ext>
            </a:extLst>
          </p:cNvPr>
          <p:cNvGrpSpPr/>
          <p:nvPr/>
        </p:nvGrpSpPr>
        <p:grpSpPr>
          <a:xfrm>
            <a:off x="6571360" y="1079016"/>
            <a:ext cx="5049156" cy="5511059"/>
            <a:chOff x="6571360" y="1079016"/>
            <a:chExt cx="5049156" cy="5511059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8F3F3CB-E9CD-585D-0863-87F3890260C1}"/>
                </a:ext>
              </a:extLst>
            </p:cNvPr>
            <p:cNvSpPr txBox="1">
              <a:spLocks/>
            </p:cNvSpPr>
            <p:nvPr/>
          </p:nvSpPr>
          <p:spPr>
            <a:xfrm>
              <a:off x="6571360" y="1079016"/>
              <a:ext cx="5049156" cy="551105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7. </a:t>
              </a:r>
              <a:r>
                <a:rPr lang="ta-IN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ஒரு வார்த்தையை விசைப்பலகையில்</a:t>
              </a:r>
              <a:r>
                <a:rPr lang="en-US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(keyboard) </a:t>
              </a:r>
              <a:r>
                <a:rPr lang="ta-IN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தட்டச்சுச்</a:t>
              </a:r>
              <a:r>
                <a:rPr lang="en-US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(type)</a:t>
              </a:r>
              <a:r>
                <a:rPr lang="ta-IN" sz="25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செய்கிறீர்கள்</a:t>
              </a:r>
              <a:endPara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ta-IN" sz="2500" b="1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தரவு</a:t>
              </a:r>
              <a:r>
                <a:rPr lang="en-US" sz="2500" b="1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(data)</a:t>
              </a:r>
            </a:p>
          </p:txBody>
        </p:sp>
        <p:pic>
          <p:nvPicPr>
            <p:cNvPr id="8" name="Picture 2" descr="Typing Course Online - CPD Accredited">
              <a:extLst>
                <a:ext uri="{FF2B5EF4-FFF2-40B4-BE49-F238E27FC236}">
                  <a16:creationId xmlns:a16="http://schemas.microsoft.com/office/drawing/2014/main" id="{51E1845B-5BCB-8B34-F9A4-583C0E5C0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0504" y="2996911"/>
              <a:ext cx="4470867" cy="33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6D7FAD-FBDC-A743-D295-D790B8BE4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37" y="1068308"/>
            <a:ext cx="6106886" cy="569499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6.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புதிய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கோப்பினை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(new file)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உருவாக்குவதற்கு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அதற்கான பொத்தானை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(button)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அழுத்துவதன் மூலம்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அறிவுறுத்தலைக்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(instruction)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கொடுக்கிறீர்கள்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0" indent="0">
              <a:buNone/>
            </a:pPr>
            <a:r>
              <a:rPr lang="ta-IN" sz="2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அறிவுறுத்தல்</a:t>
            </a:r>
            <a:r>
              <a:rPr lang="en-US" sz="2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(instruction)</a:t>
            </a:r>
          </a:p>
          <a:p>
            <a:pPr marL="0" indent="0">
              <a:buNone/>
            </a:pP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F2D910-EB0E-643B-9324-6D9FD6ADA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10" y="3030967"/>
            <a:ext cx="4460939" cy="33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88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D58A1-F751-3ED5-1E3C-1B5F3C9CC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E8A5EEEC-0E11-A877-78BB-5FFCB0AD8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744697F-BBCE-2485-5505-EE123D2B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3EEDB143-8A5C-5AE5-CAC8-ABA16EE8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1130E-C848-7901-B20F-14849369D5C9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(4)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62FEAD-AF79-2F3A-4E31-FD920D40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21" y="315472"/>
            <a:ext cx="10330979" cy="65314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மீளாய்வு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(Review)</a:t>
            </a:r>
            <a:endParaRPr lang="ta-IN" sz="3500" b="1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B6073A-A97F-67AD-FD7E-23BC7434168D}"/>
              </a:ext>
            </a:extLst>
          </p:cNvPr>
          <p:cNvSpPr txBox="1">
            <a:spLocks/>
          </p:cNvSpPr>
          <p:nvPr/>
        </p:nvSpPr>
        <p:spPr>
          <a:xfrm>
            <a:off x="2880557" y="1284086"/>
            <a:ext cx="6652635" cy="5116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8.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தட்டச்சு</a:t>
            </a:r>
            <a:r>
              <a:rPr lang="ta-IN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ச்</a:t>
            </a:r>
            <a:r>
              <a:rPr lang="en-US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(type)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செய்யப்பட்ட வார்த்தையைப் புரிந்துகொள்கிறது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a-IN" sz="28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ஒரு வகையான செயலாக்கம்</a:t>
            </a:r>
            <a:r>
              <a:rPr lang="en-US" sz="28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(Processing</a:t>
            </a:r>
            <a:r>
              <a:rPr lang="ta-IN" sz="28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2500" b="1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B935FA-E2F0-F9C1-C95A-31B8E8C3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607" y="3140005"/>
            <a:ext cx="2326976" cy="19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9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8E3F39-6D22-EF9A-831F-D9E5CEEF3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775D2DA8-66E1-8E72-CB3E-44071EC0B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459D3658-3B5C-255C-D8EF-09EC52890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68462E00-4003-398D-7972-C8F3DFC1E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00914C-1230-C38F-5A92-5A6209D8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66" y="197228"/>
            <a:ext cx="7908757" cy="762000"/>
          </a:xfrm>
        </p:spPr>
        <p:txBody>
          <a:bodyPr>
            <a:normAutofit/>
          </a:bodyPr>
          <a:lstStyle/>
          <a:p>
            <a:pPr algn="ctr"/>
            <a:r>
              <a:rPr lang="ta-IN" sz="4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முன்னேற்றப்பாதை</a:t>
            </a:r>
            <a:r>
              <a:rPr lang="en-US" sz="4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(RoadMap) 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86FAF80-6164-4625-2291-077A088E9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233876"/>
              </p:ext>
            </p:extLst>
          </p:nvPr>
        </p:nvGraphicFramePr>
        <p:xfrm>
          <a:off x="1438728" y="3603766"/>
          <a:ext cx="9314544" cy="2169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1F90C67-B7A0-A570-4044-2EF7B45A80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565262"/>
              </p:ext>
            </p:extLst>
          </p:nvPr>
        </p:nvGraphicFramePr>
        <p:xfrm>
          <a:off x="1438728" y="1031196"/>
          <a:ext cx="9314544" cy="2169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BD2720D6-E16E-21EB-041B-A905056E8D1A}"/>
              </a:ext>
            </a:extLst>
          </p:cNvPr>
          <p:cNvSpPr/>
          <p:nvPr/>
        </p:nvSpPr>
        <p:spPr>
          <a:xfrm>
            <a:off x="2045466" y="2967138"/>
            <a:ext cx="522356" cy="6265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7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583083-308A-5E29-8054-7B287B8E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AD081E1-430A-075E-C50E-74504E93E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6F99A82F-F546-F8C4-F1C4-83F054BBA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66F893CF-5727-1FFB-B87D-CD0907FAA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D7029D-4232-D213-F2D0-38243A5B4E63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(5)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D37C5B-CDC0-5169-7620-49687CE0E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21" y="47699"/>
            <a:ext cx="10330979" cy="65314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செயல்முறை வகைகள்</a:t>
            </a:r>
            <a:r>
              <a:rPr lang="en-US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(Types of Processing)</a:t>
            </a:r>
            <a:endParaRPr lang="ta-IN" sz="3500" b="1" dirty="0">
              <a:solidFill>
                <a:schemeClr val="accent1">
                  <a:lumMod val="50000"/>
                </a:schemeClr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7CF0CF-C323-03C9-069C-389A5F7442C5}"/>
              </a:ext>
            </a:extLst>
          </p:cNvPr>
          <p:cNvGrpSpPr/>
          <p:nvPr/>
        </p:nvGrpSpPr>
        <p:grpSpPr>
          <a:xfrm>
            <a:off x="691494" y="858616"/>
            <a:ext cx="10809012" cy="5384409"/>
            <a:chOff x="190094" y="942806"/>
            <a:chExt cx="10809012" cy="538440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865F79B-B977-213A-63CE-A5F669BD4A56}"/>
                </a:ext>
              </a:extLst>
            </p:cNvPr>
            <p:cNvGrpSpPr/>
            <p:nvPr/>
          </p:nvGrpSpPr>
          <p:grpSpPr>
            <a:xfrm>
              <a:off x="190094" y="942806"/>
              <a:ext cx="7697012" cy="5384409"/>
              <a:chOff x="1123152" y="839983"/>
              <a:chExt cx="7697012" cy="538440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8AC48B-880D-6673-C173-2BB83FF8FAFF}"/>
                  </a:ext>
                </a:extLst>
              </p:cNvPr>
              <p:cNvSpPr/>
              <p:nvPr/>
            </p:nvSpPr>
            <p:spPr>
              <a:xfrm>
                <a:off x="1983667" y="839983"/>
                <a:ext cx="5962881" cy="485042"/>
              </a:xfrm>
              <a:prstGeom prst="rect">
                <a:avLst/>
              </a:prstGeom>
              <a:solidFill>
                <a:srgbClr val="FFA4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உள்ளீட்டுக்கான செயல்பாடு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(Input Processing)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8E1A43-DEF1-81BE-4B84-BB734945CE12}"/>
                  </a:ext>
                </a:extLst>
              </p:cNvPr>
              <p:cNvSpPr/>
              <p:nvPr/>
            </p:nvSpPr>
            <p:spPr>
              <a:xfrm>
                <a:off x="1499238" y="1642662"/>
                <a:ext cx="6931733" cy="485042"/>
              </a:xfrm>
              <a:prstGeom prst="rect">
                <a:avLst/>
              </a:prstGeom>
              <a:solidFill>
                <a:srgbClr val="FFB15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அறிவுறுத்தல்களை எடுத்து வருதல்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(Instruction Fetching)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8FF76F-55FC-E446-5AB5-CF8CD6FD6AF5}"/>
                  </a:ext>
                </a:extLst>
              </p:cNvPr>
              <p:cNvSpPr/>
              <p:nvPr/>
            </p:nvSpPr>
            <p:spPr>
              <a:xfrm>
                <a:off x="1182473" y="2533580"/>
                <a:ext cx="7565262" cy="456774"/>
              </a:xfrm>
              <a:prstGeom prst="rect">
                <a:avLst/>
              </a:prstGeom>
              <a:solidFill>
                <a:srgbClr val="FFE26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அறிவுறுத்தல்களைப் புரிந்துகொள்வது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(Instruction Decoding)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6AFD8C-54C5-8ADC-A9E0-AFF4ACF3393E}"/>
                  </a:ext>
                </a:extLst>
              </p:cNvPr>
              <p:cNvSpPr/>
              <p:nvPr/>
            </p:nvSpPr>
            <p:spPr>
              <a:xfrm>
                <a:off x="1270385" y="3360203"/>
                <a:ext cx="7402549" cy="456748"/>
              </a:xfrm>
              <a:prstGeom prst="rect">
                <a:avLst/>
              </a:prstGeom>
              <a:solidFill>
                <a:srgbClr val="B3E91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அறிவுறுத்தல்களை நிறைவேற்றுவது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(Instruction Execution)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3F4BC1-11AD-9B36-2A8D-EFBD1BA24700}"/>
                  </a:ext>
                </a:extLst>
              </p:cNvPr>
              <p:cNvSpPr/>
              <p:nvPr/>
            </p:nvSpPr>
            <p:spPr>
              <a:xfrm>
                <a:off x="1834540" y="4175600"/>
                <a:ext cx="6274240" cy="419091"/>
              </a:xfrm>
              <a:prstGeom prst="rect">
                <a:avLst/>
              </a:prstGeom>
              <a:solidFill>
                <a:srgbClr val="699DC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கட்டுப்படுத்தல் செயல்முறை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(Control Processing)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CFEEC7A-7770-5B4F-0584-77D0A404FFD5}"/>
                  </a:ext>
                </a:extLst>
              </p:cNvPr>
              <p:cNvCxnSpPr>
                <a:stCxn id="5" idx="2"/>
                <a:endCxn id="7" idx="0"/>
              </p:cNvCxnSpPr>
              <p:nvPr/>
            </p:nvCxnSpPr>
            <p:spPr>
              <a:xfrm flipH="1">
                <a:off x="4965105" y="1325025"/>
                <a:ext cx="3" cy="3176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98C559DE-24E9-88CD-BC07-997B6F851568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 flipH="1">
                <a:off x="4965104" y="2127704"/>
                <a:ext cx="1" cy="4058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06EC076-AB48-E470-F038-1EBE51708935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4965104" y="2990354"/>
                <a:ext cx="6556" cy="3698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586561-91C6-71AB-D041-2D8AA7A272D7}"/>
                  </a:ext>
                </a:extLst>
              </p:cNvPr>
              <p:cNvCxnSpPr>
                <a:cxnSpLocks/>
                <a:stCxn id="9" idx="2"/>
                <a:endCxn id="10" idx="0"/>
              </p:cNvCxnSpPr>
              <p:nvPr/>
            </p:nvCxnSpPr>
            <p:spPr>
              <a:xfrm>
                <a:off x="4971660" y="3816951"/>
                <a:ext cx="0" cy="3586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777279D-75A1-4894-71B8-24F01F1B8BBA}"/>
                  </a:ext>
                </a:extLst>
              </p:cNvPr>
              <p:cNvSpPr/>
              <p:nvPr/>
            </p:nvSpPr>
            <p:spPr>
              <a:xfrm>
                <a:off x="1123152" y="4969121"/>
                <a:ext cx="7697012" cy="492434"/>
              </a:xfrm>
              <a:prstGeom prst="rect">
                <a:avLst/>
              </a:prstGeom>
              <a:solidFill>
                <a:srgbClr val="9D79D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நினைவகத்துடனான செயல்முறை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(Memory/Storage Processing)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2DA61AF-7134-37B1-F3BE-F7EF64EA752F}"/>
                  </a:ext>
                </a:extLst>
              </p:cNvPr>
              <p:cNvCxnSpPr>
                <a:cxnSpLocks/>
                <a:stCxn id="10" idx="2"/>
                <a:endCxn id="27" idx="0"/>
              </p:cNvCxnSpPr>
              <p:nvPr/>
            </p:nvCxnSpPr>
            <p:spPr>
              <a:xfrm flipH="1">
                <a:off x="4971658" y="4594691"/>
                <a:ext cx="2" cy="3744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BDB2A5E-387E-8874-DFAC-3AA36772878C}"/>
                  </a:ext>
                </a:extLst>
              </p:cNvPr>
              <p:cNvSpPr/>
              <p:nvPr/>
            </p:nvSpPr>
            <p:spPr>
              <a:xfrm>
                <a:off x="1964869" y="5820205"/>
                <a:ext cx="6026596" cy="404187"/>
              </a:xfrm>
              <a:prstGeom prst="rect">
                <a:avLst/>
              </a:prstGeom>
              <a:solidFill>
                <a:srgbClr val="C1A7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வெளியீட்டுச் செயல்முறை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(Output Processing)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AA4A417-A008-C18D-540A-B697984AE958}"/>
                  </a:ext>
                </a:extLst>
              </p:cNvPr>
              <p:cNvCxnSpPr>
                <a:stCxn id="27" idx="2"/>
                <a:endCxn id="37" idx="0"/>
              </p:cNvCxnSpPr>
              <p:nvPr/>
            </p:nvCxnSpPr>
            <p:spPr>
              <a:xfrm>
                <a:off x="4971658" y="5461555"/>
                <a:ext cx="6509" cy="3586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E1BC09D-938B-900F-44D8-429A6F5DFEBA}"/>
                </a:ext>
              </a:extLst>
            </p:cNvPr>
            <p:cNvSpPr/>
            <p:nvPr/>
          </p:nvSpPr>
          <p:spPr>
            <a:xfrm>
              <a:off x="8233795" y="1737173"/>
              <a:ext cx="2765311" cy="1655115"/>
            </a:xfrm>
            <a:prstGeom prst="rect">
              <a:avLst/>
            </a:prstGeom>
            <a:solidFill>
              <a:srgbClr val="A6E99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எண்கணிதச்</a:t>
              </a:r>
              <a:endParaRPr lang="en-US" sz="2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செய்கைகளை</a:t>
              </a:r>
              <a:endParaRPr lang="en-US" sz="2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(Arithmetic operations)</a:t>
              </a:r>
            </a:p>
            <a:p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நிறைவேற்றுதல்</a:t>
              </a:r>
              <a:endParaRPr lang="en-US" sz="2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FE5F1DC-3CEA-9590-5F1C-0144A6E50C12}"/>
                </a:ext>
              </a:extLst>
            </p:cNvPr>
            <p:cNvSpPr/>
            <p:nvPr/>
          </p:nvSpPr>
          <p:spPr>
            <a:xfrm>
              <a:off x="8233795" y="3922023"/>
              <a:ext cx="2765311" cy="1555968"/>
            </a:xfrm>
            <a:prstGeom prst="rect">
              <a:avLst/>
            </a:prstGeom>
            <a:solidFill>
              <a:srgbClr val="5BCEB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தர்க்கச்</a:t>
              </a:r>
              <a:endParaRPr lang="en-US" sz="2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செய்கைகளை</a:t>
              </a:r>
              <a:r>
                <a:rPr lang="en-US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(Logical operations)</a:t>
              </a:r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நிறைவேற்றுதல்</a:t>
              </a:r>
              <a:endParaRPr lang="en-US" sz="2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688207-7A2F-ABC8-55BA-272CD86AFB8F}"/>
                </a:ext>
              </a:extLst>
            </p:cNvPr>
            <p:cNvCxnSpPr>
              <a:stCxn id="9" idx="3"/>
              <a:endCxn id="46" idx="1"/>
            </p:cNvCxnSpPr>
            <p:nvPr/>
          </p:nvCxnSpPr>
          <p:spPr>
            <a:xfrm flipV="1">
              <a:off x="7739876" y="2564731"/>
              <a:ext cx="493919" cy="11266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DC7F2B-979F-8542-9DAD-27D10D9B2534}"/>
                </a:ext>
              </a:extLst>
            </p:cNvPr>
            <p:cNvCxnSpPr>
              <a:stCxn id="9" idx="3"/>
              <a:endCxn id="47" idx="1"/>
            </p:cNvCxnSpPr>
            <p:nvPr/>
          </p:nvCxnSpPr>
          <p:spPr>
            <a:xfrm>
              <a:off x="7739876" y="3691400"/>
              <a:ext cx="493919" cy="10086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552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5DB5BD-D536-6CA9-6C99-DF214C2D9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22BB0CF-6DF3-B828-0241-03B5B36A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2E56D137-7342-DD02-C48E-8D352F95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66801EA1-FE9A-30B1-FB74-2897B4FFC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604DF-C7F1-60E6-37E2-74E4F7EF5650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(6)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C1A3E8-8F48-B545-43CA-0EF4F3B8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563" y="189681"/>
            <a:ext cx="10330979" cy="653143"/>
          </a:xfrm>
        </p:spPr>
        <p:txBody>
          <a:bodyPr anchor="b">
            <a:normAutofit/>
          </a:bodyPr>
          <a:lstStyle/>
          <a:p>
            <a:r>
              <a:rPr lang="ta-IN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உள்ளீட்டுக்கான செயல்பாடு</a:t>
            </a:r>
            <a:r>
              <a:rPr lang="en-US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(Input Processing)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74FCF-36E4-A9D5-129D-FEA234FC3C31}"/>
              </a:ext>
            </a:extLst>
          </p:cNvPr>
          <p:cNvSpPr txBox="1"/>
          <p:nvPr/>
        </p:nvSpPr>
        <p:spPr>
          <a:xfrm>
            <a:off x="167622" y="983713"/>
            <a:ext cx="8039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உள்ளீட்டை வாங்குதல்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026" name="Picture 2" descr="TechKeys – Fully Programmable Single Key Keyboard – My Terminal">
            <a:extLst>
              <a:ext uri="{FF2B5EF4-FFF2-40B4-BE49-F238E27FC236}">
                <a16:creationId xmlns:a16="http://schemas.microsoft.com/office/drawing/2014/main" id="{224DFEF3-7CEE-C95E-B8BB-C1841C4D9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04" y="2883112"/>
            <a:ext cx="1966910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ystroke Vector Icon 21066316 Vector Art at Vecteezy">
            <a:extLst>
              <a:ext uri="{FF2B5EF4-FFF2-40B4-BE49-F238E27FC236}">
                <a16:creationId xmlns:a16="http://schemas.microsoft.com/office/drawing/2014/main" id="{71B6CC60-0AB2-245C-77FB-145465A8B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49" y="2818963"/>
            <a:ext cx="1644316" cy="16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05A1BE4-87F8-8625-5BBF-9F286A1C52F5}"/>
              </a:ext>
            </a:extLst>
          </p:cNvPr>
          <p:cNvSpPr/>
          <p:nvPr/>
        </p:nvSpPr>
        <p:spPr>
          <a:xfrm>
            <a:off x="7267074" y="3429000"/>
            <a:ext cx="1488404" cy="6531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A8F2D3-506C-EA73-BE5E-36F7675BA910}"/>
              </a:ext>
            </a:extLst>
          </p:cNvPr>
          <p:cNvGrpSpPr/>
          <p:nvPr/>
        </p:nvGrpSpPr>
        <p:grpSpPr>
          <a:xfrm>
            <a:off x="167622" y="1710347"/>
            <a:ext cx="3461322" cy="4367939"/>
            <a:chOff x="6571360" y="1079016"/>
            <a:chExt cx="5049156" cy="5511059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007643C-D71B-C8EF-A1AC-403A9E0854E4}"/>
                </a:ext>
              </a:extLst>
            </p:cNvPr>
            <p:cNvSpPr txBox="1">
              <a:spLocks/>
            </p:cNvSpPr>
            <p:nvPr/>
          </p:nvSpPr>
          <p:spPr>
            <a:xfrm>
              <a:off x="6571360" y="1079016"/>
              <a:ext cx="5049156" cy="551105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7. </a:t>
              </a:r>
              <a:r>
                <a:rPr lang="ta-IN" sz="20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ஒரு எழுத்தை விசைப்பலகையில்</a:t>
              </a:r>
              <a:r>
                <a:rPr lang="en-US" sz="20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(keyboard) </a:t>
              </a:r>
              <a:r>
                <a:rPr lang="ta-IN" sz="20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தட்டச்சுச்</a:t>
              </a:r>
              <a:r>
                <a:rPr lang="en-US" sz="20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(type)</a:t>
              </a:r>
              <a:r>
                <a:rPr lang="ta-IN" sz="2000" dirty="0">
                  <a:solidFill>
                    <a:srgbClr val="0C3648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செய்கிறீர்கள்</a:t>
              </a:r>
              <a:endPara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</p:txBody>
        </p:sp>
        <p:pic>
          <p:nvPicPr>
            <p:cNvPr id="15" name="Picture 2" descr="Typing Course Online - CPD Accredited">
              <a:extLst>
                <a:ext uri="{FF2B5EF4-FFF2-40B4-BE49-F238E27FC236}">
                  <a16:creationId xmlns:a16="http://schemas.microsoft.com/office/drawing/2014/main" id="{945C198C-4FC7-D0EB-3242-7C6924881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0504" y="2996911"/>
              <a:ext cx="4470867" cy="333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C16936A-3174-08B0-9143-D79892AA4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614" y="4622301"/>
            <a:ext cx="1771897" cy="80973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A3D5E24-8339-AAFA-F528-A162D8148ACA}"/>
              </a:ext>
            </a:extLst>
          </p:cNvPr>
          <p:cNvGrpSpPr/>
          <p:nvPr/>
        </p:nvGrpSpPr>
        <p:grpSpPr>
          <a:xfrm>
            <a:off x="9092204" y="1649198"/>
            <a:ext cx="2932174" cy="3830644"/>
            <a:chOff x="9092204" y="1649198"/>
            <a:chExt cx="2932174" cy="38306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15C246-2DA7-EA85-A604-B75B9D12C5E5}"/>
                </a:ext>
              </a:extLst>
            </p:cNvPr>
            <p:cNvSpPr/>
            <p:nvPr/>
          </p:nvSpPr>
          <p:spPr>
            <a:xfrm>
              <a:off x="9271975" y="4650862"/>
              <a:ext cx="1471249" cy="8289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0100001110101010101010101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00A689C-3DF9-0635-708A-743FC8B47DB1}"/>
                </a:ext>
              </a:extLst>
            </p:cNvPr>
            <p:cNvGrpSpPr/>
            <p:nvPr/>
          </p:nvGrpSpPr>
          <p:grpSpPr>
            <a:xfrm>
              <a:off x="9092204" y="1649198"/>
              <a:ext cx="2932174" cy="3093641"/>
              <a:chOff x="9092204" y="1649198"/>
              <a:chExt cx="2932174" cy="309364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6E7BC69-5B84-CE0E-8B47-3D618048F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2204" y="2115160"/>
                <a:ext cx="2932174" cy="2627679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C73B6BA-48CB-9C3F-677E-0ED72754110C}"/>
                  </a:ext>
                </a:extLst>
              </p:cNvPr>
              <p:cNvGrpSpPr/>
              <p:nvPr/>
            </p:nvGrpSpPr>
            <p:grpSpPr>
              <a:xfrm>
                <a:off x="9938034" y="1649198"/>
                <a:ext cx="2085609" cy="1890855"/>
                <a:chOff x="9938034" y="1649198"/>
                <a:chExt cx="2085609" cy="1890855"/>
              </a:xfrm>
            </p:grpSpPr>
            <p:sp>
              <p:nvSpPr>
                <p:cNvPr id="2" name="Thought Bubble: Cloud 1">
                  <a:extLst>
                    <a:ext uri="{FF2B5EF4-FFF2-40B4-BE49-F238E27FC236}">
                      <a16:creationId xmlns:a16="http://schemas.microsoft.com/office/drawing/2014/main" id="{21B43325-B2CB-5E9C-8B0F-E505EF323582}"/>
                    </a:ext>
                  </a:extLst>
                </p:cNvPr>
                <p:cNvSpPr/>
                <p:nvPr/>
              </p:nvSpPr>
              <p:spPr>
                <a:xfrm rot="693840">
                  <a:off x="9938034" y="1649198"/>
                  <a:ext cx="2085609" cy="1890855"/>
                </a:xfrm>
                <a:prstGeom prst="cloudCallou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Vijaya" panose="02020604020202020204" pitchFamily="18" charset="0"/>
                    <a:cs typeface="Vijaya" panose="02020604020202020204" pitchFamily="18" charset="0"/>
                  </a:endParaRPr>
                </a:p>
              </p:txBody>
            </p: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90A8F50-2B59-E924-6B91-31BAF154FCDB}"/>
                    </a:ext>
                  </a:extLst>
                </p:cNvPr>
                <p:cNvSpPr/>
                <p:nvPr/>
              </p:nvSpPr>
              <p:spPr>
                <a:xfrm>
                  <a:off x="10195703" y="2048625"/>
                  <a:ext cx="1570270" cy="104393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a-IN" sz="1800" dirty="0">
                      <a:latin typeface="Vijaya" panose="02020604020202020204" pitchFamily="18" charset="0"/>
                      <a:cs typeface="Vijaya" panose="02020604020202020204" pitchFamily="18" charset="0"/>
                    </a:rPr>
                    <a:t>அனுப்பியதை ஏற்றுக் கொள்கிறேன்</a:t>
                  </a:r>
                  <a:endParaRPr lang="en-US" sz="1800" dirty="0">
                    <a:latin typeface="Vijaya" panose="02020604020202020204" pitchFamily="18" charset="0"/>
                    <a:cs typeface="Vijaya" panose="020206040202020202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74209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AE2AC-325D-C0CC-095E-D5CB52693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C7CAEED4-A652-B246-0306-8D7FAB46B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FEA9F38-54CB-9DC1-4F62-046245C0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565DCE2-48F0-7B89-C189-E1BAB33C1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F58EAF-A5DA-4558-9712-19709403BB80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(7)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F1CAC9-E33A-5385-D1CA-98D5C8E2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13" y="23661"/>
            <a:ext cx="5496240" cy="1282789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ta-IN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அறிவுறுத்தல்களை எடுத்து வருதல்</a:t>
            </a:r>
            <a:r>
              <a:rPr lang="en-US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 Fetching)</a:t>
            </a:r>
            <a:endParaRPr lang="ta-IN" sz="3500" b="1" dirty="0">
              <a:solidFill>
                <a:schemeClr val="accent1">
                  <a:lumMod val="50000"/>
                </a:schemeClr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0ED3A-C7CF-AF6F-3033-E5C1C0CF1BE7}"/>
              </a:ext>
            </a:extLst>
          </p:cNvPr>
          <p:cNvSpPr txBox="1"/>
          <p:nvPr/>
        </p:nvSpPr>
        <p:spPr>
          <a:xfrm>
            <a:off x="208023" y="1727217"/>
            <a:ext cx="5863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அறிவுறுத்தல்களை, நினைவகத்தில்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(storage or memory)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இருந்து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அவற்றை நிறைவேற்றும்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(execution)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இடத்துக்கு எடுத்து வருதல்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C8D1A7-7052-AAD5-2E64-3AEEE19A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37" y="2727157"/>
            <a:ext cx="5643262" cy="367321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6.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புதிய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கோப்பினை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(new file)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உருவாக்குவதற்கான 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பொத்தானை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(button)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அழுத்துவதன் மூலம்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அறிவுறுத்தலைக்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(instruction)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கொடுக்கிறீர்கள்</a:t>
            </a:r>
            <a:endParaRPr lang="en-US" sz="20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26E58-4AB8-5B53-E5A7-1BC4CF1F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5" y="3737810"/>
            <a:ext cx="3587746" cy="268282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1AFAF26-F542-9EC8-2834-8A4AE505AABE}"/>
              </a:ext>
            </a:extLst>
          </p:cNvPr>
          <p:cNvGrpSpPr/>
          <p:nvPr/>
        </p:nvGrpSpPr>
        <p:grpSpPr>
          <a:xfrm>
            <a:off x="6355660" y="23661"/>
            <a:ext cx="5818062" cy="2719219"/>
            <a:chOff x="3196857" y="3522419"/>
            <a:chExt cx="6889821" cy="31391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669B81-1DA8-1B74-B9E5-186817B46D2A}"/>
                </a:ext>
              </a:extLst>
            </p:cNvPr>
            <p:cNvGrpSpPr/>
            <p:nvPr/>
          </p:nvGrpSpPr>
          <p:grpSpPr>
            <a:xfrm>
              <a:off x="3196857" y="3522419"/>
              <a:ext cx="6889821" cy="3139102"/>
              <a:chOff x="6383903" y="3461171"/>
              <a:chExt cx="6889821" cy="313910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4003052-DBDF-F442-38A7-489A73F5BBA4}"/>
                  </a:ext>
                </a:extLst>
              </p:cNvPr>
              <p:cNvSpPr/>
              <p:nvPr/>
            </p:nvSpPr>
            <p:spPr>
              <a:xfrm>
                <a:off x="6586683" y="3466603"/>
                <a:ext cx="6687034" cy="280345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6CC15F9-B355-84B6-D05E-2DE6B2E3081A}"/>
                  </a:ext>
                </a:extLst>
              </p:cNvPr>
              <p:cNvSpPr/>
              <p:nvPr/>
            </p:nvSpPr>
            <p:spPr>
              <a:xfrm>
                <a:off x="6586682" y="4514560"/>
                <a:ext cx="3927865" cy="2085713"/>
              </a:xfrm>
              <a:prstGeom prst="rect">
                <a:avLst/>
              </a:prstGeom>
              <a:solidFill>
                <a:srgbClr val="FFFF9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ta-IN" sz="1500" b="1" u="sng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அறிவுறுத்தல்களைச் சேமிப்பதற்கான பகுதி</a:t>
                </a:r>
                <a:endParaRPr lang="en-US" sz="1500" b="1" u="sng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endParaRPr>
              </a:p>
              <a:p>
                <a:r>
                  <a:rPr lang="en-US" sz="1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-</a:t>
                </a:r>
                <a:r>
                  <a:rPr lang="ta-IN" sz="1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புதிய கோப்பினை உருவாக்குவதற்கான அறிவுறுத்தல்</a:t>
                </a:r>
                <a:endParaRPr lang="en-US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endParaRPr>
              </a:p>
              <a:p>
                <a:r>
                  <a:rPr lang="en-US" sz="1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-</a:t>
                </a:r>
                <a:r>
                  <a:rPr lang="ta-IN" sz="1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கோப்பினைச் சேமிப்பதற்கான அறிவுறுத்தல்</a:t>
                </a:r>
                <a:endParaRPr lang="en-US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endParaRPr>
              </a:p>
              <a:p>
                <a:r>
                  <a:rPr lang="en-US" sz="1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- - - - - - - - - - - - - - 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A62EA1-8835-AB4E-D1D9-5F2FF02B3862}"/>
                  </a:ext>
                </a:extLst>
              </p:cNvPr>
              <p:cNvSpPr/>
              <p:nvPr/>
            </p:nvSpPr>
            <p:spPr>
              <a:xfrm>
                <a:off x="10514548" y="4514068"/>
                <a:ext cx="2737538" cy="2085713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ta-IN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மீதமுள்ள நினைவகம்</a:t>
                </a:r>
                <a:endParaRPr lang="en-US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6AC259A-780A-71DB-5304-412B95728418}"/>
                  </a:ext>
                </a:extLst>
              </p:cNvPr>
              <p:cNvSpPr/>
              <p:nvPr/>
            </p:nvSpPr>
            <p:spPr>
              <a:xfrm>
                <a:off x="9460062" y="3482648"/>
                <a:ext cx="3813662" cy="578097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ta-IN" b="1" dirty="0">
                    <a:solidFill>
                      <a:schemeClr val="bg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அறிவுறுத்தல்களை நிறைவேற்றும் பகுதி</a:t>
                </a:r>
                <a:endParaRPr lang="en-US" b="1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7C50E3D-77C9-CD57-0E53-38603905C915}"/>
                  </a:ext>
                </a:extLst>
              </p:cNvPr>
              <p:cNvSpPr/>
              <p:nvPr/>
            </p:nvSpPr>
            <p:spPr>
              <a:xfrm>
                <a:off x="6383903" y="3461171"/>
                <a:ext cx="1866524" cy="8070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b="1" dirty="0">
                    <a:latin typeface="Vijaya" panose="02020604020202020204" pitchFamily="18" charset="0"/>
                    <a:cs typeface="Vijaya" panose="02020604020202020204" pitchFamily="18" charset="0"/>
                  </a:rPr>
                  <a:t>கணினி</a:t>
                </a:r>
                <a:endParaRPr lang="en-US" b="1" dirty="0">
                  <a:latin typeface="Vijaya" panose="02020604020202020204" pitchFamily="18" charset="0"/>
                  <a:cs typeface="Vijaya" panose="02020604020202020204" pitchFamily="18" charset="0"/>
                </a:endParaRP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D98C720-6052-47EF-9A0B-ABC436CFA711}"/>
                </a:ext>
              </a:extLst>
            </p:cNvPr>
            <p:cNvCxnSpPr>
              <a:cxnSpLocks/>
              <a:stCxn id="22" idx="0"/>
              <a:endCxn id="25" idx="1"/>
            </p:cNvCxnSpPr>
            <p:nvPr/>
          </p:nvCxnSpPr>
          <p:spPr>
            <a:xfrm flipV="1">
              <a:off x="5363569" y="3832945"/>
              <a:ext cx="909447" cy="742864"/>
            </a:xfrm>
            <a:prstGeom prst="straightConnector1">
              <a:avLst/>
            </a:prstGeom>
            <a:ln w="1047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CAA8D473-C411-00BD-0952-7DD056C4C48B}"/>
              </a:ext>
            </a:extLst>
          </p:cNvPr>
          <p:cNvGrpSpPr/>
          <p:nvPr/>
        </p:nvGrpSpPr>
        <p:grpSpPr>
          <a:xfrm>
            <a:off x="6373932" y="3571715"/>
            <a:ext cx="5818062" cy="2786711"/>
            <a:chOff x="6383903" y="3053042"/>
            <a:chExt cx="6889821" cy="3217017"/>
          </a:xfrm>
        </p:grpSpPr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5F94259F-B07B-71FF-7BEC-B43A6DC33779}"/>
                </a:ext>
              </a:extLst>
            </p:cNvPr>
            <p:cNvSpPr/>
            <p:nvPr/>
          </p:nvSpPr>
          <p:spPr>
            <a:xfrm>
              <a:off x="6586683" y="3053042"/>
              <a:ext cx="6687034" cy="3217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DCC2954C-A2CB-6DB3-9F96-4E84C07E6355}"/>
                </a:ext>
              </a:extLst>
            </p:cNvPr>
            <p:cNvSpPr/>
            <p:nvPr/>
          </p:nvSpPr>
          <p:spPr>
            <a:xfrm>
              <a:off x="6586683" y="4361424"/>
              <a:ext cx="3927852" cy="1908635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sz="1500" b="1" u="sng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அறிவுறுத்தல்களைச் சேமிப்பதற்கான பகுதி</a:t>
              </a:r>
              <a:endParaRPr lang="en-US" sz="1500" b="1" u="sng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-</a:t>
              </a:r>
              <a:r>
                <a:rPr lang="ta-IN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புதிய கோப்பினை உருவாக்குவதற்கான அறிவுறுத்தல்</a:t>
              </a:r>
              <a:endParaRPr lang="en-US" sz="1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-</a:t>
              </a:r>
              <a:r>
                <a:rPr lang="ta-IN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கோப்பினைச் சேமிப்பதற்கான அறிவுறுத்தல்</a:t>
              </a:r>
              <a:endParaRPr lang="en-US" sz="1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- - - - - - - - - - - - - - </a:t>
              </a:r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3F07952C-050B-8AD9-305C-71916FC98584}"/>
                </a:ext>
              </a:extLst>
            </p:cNvPr>
            <p:cNvSpPr/>
            <p:nvPr/>
          </p:nvSpPr>
          <p:spPr>
            <a:xfrm>
              <a:off x="10514548" y="4360933"/>
              <a:ext cx="2737538" cy="189113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மீதமுள்ள நினைவகம்</a:t>
              </a:r>
              <a:endParaRPr lang="en-US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7C3E2F61-949E-454D-0A85-56EBB8645E3F}"/>
                </a:ext>
              </a:extLst>
            </p:cNvPr>
            <p:cNvSpPr/>
            <p:nvPr/>
          </p:nvSpPr>
          <p:spPr>
            <a:xfrm>
              <a:off x="8528977" y="3076317"/>
              <a:ext cx="4744747" cy="104391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b="1" u="sng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அறிவுறுத்தல்களை நிறைவேற்றும் பகுதி</a:t>
              </a:r>
              <a:endParaRPr lang="en-US" b="1" u="sng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1500" b="1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-</a:t>
              </a:r>
              <a:r>
                <a:rPr lang="ta-IN" sz="1500" b="1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புதிய கோப்பினை உருவாக்குவதற்கான அறிவுறுத்தல்</a:t>
              </a:r>
              <a:endParaRPr lang="en-US" sz="1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8189D605-B599-D8B9-26F4-DEB05ECFB6CD}"/>
                </a:ext>
              </a:extLst>
            </p:cNvPr>
            <p:cNvSpPr/>
            <p:nvPr/>
          </p:nvSpPr>
          <p:spPr>
            <a:xfrm>
              <a:off x="6383903" y="3461171"/>
              <a:ext cx="1866524" cy="807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a-IN" b="1" dirty="0">
                  <a:latin typeface="Vijaya" panose="02020604020202020204" pitchFamily="18" charset="0"/>
                  <a:cs typeface="Vijaya" panose="02020604020202020204" pitchFamily="18" charset="0"/>
                </a:rPr>
                <a:t>கணினி</a:t>
              </a:r>
              <a:endParaRPr lang="en-US" b="1" dirty="0"/>
            </a:p>
          </p:txBody>
        </p:sp>
      </p:grpSp>
      <p:sp>
        <p:nvSpPr>
          <p:cNvPr id="1052" name="Arrow: Down 1051">
            <a:extLst>
              <a:ext uri="{FF2B5EF4-FFF2-40B4-BE49-F238E27FC236}">
                <a16:creationId xmlns:a16="http://schemas.microsoft.com/office/drawing/2014/main" id="{5E758F3B-F2DE-DAA1-958C-F0E21647E41B}"/>
              </a:ext>
            </a:extLst>
          </p:cNvPr>
          <p:cNvSpPr/>
          <p:nvPr/>
        </p:nvSpPr>
        <p:spPr>
          <a:xfrm>
            <a:off x="8971573" y="2823410"/>
            <a:ext cx="855152" cy="76679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83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01E1E-08DA-17B1-8484-3D6D77D3E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92D30C73-23B6-71A1-8625-65914EF22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598C0EB8-676F-EB77-6770-3368825E4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9E187CB-D418-FFC1-3872-C26B67CB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23C844-E8D1-3B3A-E9BC-3AEAD21718F7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(8)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530673-2E42-FC16-C827-A3B439585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5" y="47699"/>
            <a:ext cx="11072395" cy="653143"/>
          </a:xfrm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ta-IN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அறிவுறுத்தல்களைப் புரிந்துகொள்வது</a:t>
            </a:r>
            <a:r>
              <a:rPr lang="en-US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 Decoding)</a:t>
            </a:r>
            <a:endParaRPr lang="ta-IN" sz="3500" b="1" dirty="0">
              <a:solidFill>
                <a:schemeClr val="accent1">
                  <a:lumMod val="50000"/>
                </a:schemeClr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F3DBD-4B79-25C9-24C6-295EA0B5841E}"/>
              </a:ext>
            </a:extLst>
          </p:cNvPr>
          <p:cNvSpPr txBox="1"/>
          <p:nvPr/>
        </p:nvSpPr>
        <p:spPr>
          <a:xfrm>
            <a:off x="413753" y="802893"/>
            <a:ext cx="8039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அறிவுறுத்தல்களின் வகையை விளங்கிக் கொள்வது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6AEBEB-FEDC-2D3F-C753-77D79F17C3DA}"/>
              </a:ext>
            </a:extLst>
          </p:cNvPr>
          <p:cNvSpPr txBox="1">
            <a:spLocks/>
          </p:cNvSpPr>
          <p:nvPr/>
        </p:nvSpPr>
        <p:spPr>
          <a:xfrm>
            <a:off x="8909233" y="1030636"/>
            <a:ext cx="3042803" cy="52276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கொடுக்கப்பட்ட அறிவுறுத்தலுக்கு என்ன செய்ய வேண்டும் என்று கணினி புரிந்து கொள்கிறது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6D68D8-C3E0-FE1A-5917-70EBB8C3E300}"/>
              </a:ext>
            </a:extLst>
          </p:cNvPr>
          <p:cNvSpPr/>
          <p:nvPr/>
        </p:nvSpPr>
        <p:spPr>
          <a:xfrm>
            <a:off x="2296633" y="2337875"/>
            <a:ext cx="1576173" cy="699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Computer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8B31DFA-F0C9-8E65-B8AC-E6F64204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9" y="1467111"/>
            <a:ext cx="2797191" cy="367321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6.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புதிய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கோப்பினை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(new file)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உருவாக்குவதற்கு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அதற்கான பொத்தானை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(button)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அழுத்துவதன் மூலம்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அறிவுறுத்தலைக்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(instruction)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கொடுக்கிறீர்கள்</a:t>
            </a:r>
            <a:endParaRPr lang="en-US" sz="20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8ED8B39-7173-6778-4C58-21FC50BB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51" y="3565236"/>
            <a:ext cx="2302211" cy="26828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B1A218-93DF-9732-0A68-3850912C8F29}"/>
              </a:ext>
            </a:extLst>
          </p:cNvPr>
          <p:cNvGrpSpPr/>
          <p:nvPr/>
        </p:nvGrpSpPr>
        <p:grpSpPr>
          <a:xfrm>
            <a:off x="2836549" y="2292155"/>
            <a:ext cx="5818062" cy="2786711"/>
            <a:chOff x="6383903" y="3053042"/>
            <a:chExt cx="6889821" cy="32170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F954F5-B11D-0748-5944-DB20DF9B9D8B}"/>
                </a:ext>
              </a:extLst>
            </p:cNvPr>
            <p:cNvSpPr/>
            <p:nvPr/>
          </p:nvSpPr>
          <p:spPr>
            <a:xfrm>
              <a:off x="6586683" y="3053042"/>
              <a:ext cx="6687034" cy="3217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7029C4-16DF-655D-4F74-1CC1DE000838}"/>
                </a:ext>
              </a:extLst>
            </p:cNvPr>
            <p:cNvSpPr/>
            <p:nvPr/>
          </p:nvSpPr>
          <p:spPr>
            <a:xfrm>
              <a:off x="6586683" y="4361424"/>
              <a:ext cx="3927852" cy="1908635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sz="1500" b="1" u="sng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அறிவுறுத்தல்களைச் சேமிப்பதற்கான பகுதி</a:t>
              </a:r>
              <a:endParaRPr lang="en-US" sz="1500" b="1" u="sng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-</a:t>
              </a:r>
              <a:r>
                <a:rPr lang="ta-IN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புதிய கோப்பினை உருவாக்குவதற்கான அறிவுறுத்தல்</a:t>
              </a:r>
              <a:endParaRPr lang="en-US" sz="1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-</a:t>
              </a:r>
              <a:r>
                <a:rPr lang="ta-IN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கோப்பினைச் சேமிப்பதற்கான அறிவுறுத்தல்</a:t>
              </a:r>
              <a:endParaRPr lang="en-US" sz="1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- - - - - - - - - - - - - -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95BF97-48C0-B64F-E05B-AC8E63A9499C}"/>
                </a:ext>
              </a:extLst>
            </p:cNvPr>
            <p:cNvSpPr/>
            <p:nvPr/>
          </p:nvSpPr>
          <p:spPr>
            <a:xfrm>
              <a:off x="10514548" y="4360933"/>
              <a:ext cx="2737538" cy="189113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மீதமுள்ள நினைவகம்</a:t>
              </a:r>
              <a:endParaRPr lang="en-US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E3264B-16D6-8D7A-7668-5ABF192BB32F}"/>
                </a:ext>
              </a:extLst>
            </p:cNvPr>
            <p:cNvSpPr/>
            <p:nvPr/>
          </p:nvSpPr>
          <p:spPr>
            <a:xfrm>
              <a:off x="8528977" y="3076317"/>
              <a:ext cx="4744747" cy="104391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b="1" u="sng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அறிவுறுத்தல்களை நிறைவேற்றும் பகுதி</a:t>
              </a:r>
              <a:endParaRPr lang="en-US" b="1" u="sng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1500" b="1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-</a:t>
              </a:r>
              <a:r>
                <a:rPr lang="ta-IN" sz="1500" b="1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புதிய கோப்பினை உருவாக்குவதற்கான அறிவுறுத்தல்</a:t>
              </a:r>
              <a:endParaRPr lang="en-US" sz="1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3FDFE3-AF38-A618-FFFA-9729EE7F59E9}"/>
                </a:ext>
              </a:extLst>
            </p:cNvPr>
            <p:cNvSpPr/>
            <p:nvPr/>
          </p:nvSpPr>
          <p:spPr>
            <a:xfrm>
              <a:off x="6383903" y="3461171"/>
              <a:ext cx="1866524" cy="807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a-IN" b="1" dirty="0">
                  <a:latin typeface="Vijaya" panose="02020604020202020204" pitchFamily="18" charset="0"/>
                  <a:cs typeface="Vijaya" panose="02020604020202020204" pitchFamily="18" charset="0"/>
                </a:rPr>
                <a:t>கணினி</a:t>
              </a:r>
              <a:endParaRPr lang="en-US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9B5068-1CCD-FDD4-32F8-D322A61C2843}"/>
              </a:ext>
            </a:extLst>
          </p:cNvPr>
          <p:cNvGrpSpPr/>
          <p:nvPr/>
        </p:nvGrpSpPr>
        <p:grpSpPr>
          <a:xfrm>
            <a:off x="8699937" y="3491465"/>
            <a:ext cx="3461395" cy="2699026"/>
            <a:chOff x="8699937" y="3491465"/>
            <a:chExt cx="3461395" cy="26990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BA5344-F02B-C4C8-9C2F-7F3C2B5A4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9937" y="4252197"/>
              <a:ext cx="2326976" cy="1938294"/>
            </a:xfrm>
            <a:prstGeom prst="rect">
              <a:avLst/>
            </a:prstGeom>
          </p:spPr>
        </p:pic>
        <p:sp>
          <p:nvSpPr>
            <p:cNvPr id="13" name="Thought Bubble: Cloud 12">
              <a:extLst>
                <a:ext uri="{FF2B5EF4-FFF2-40B4-BE49-F238E27FC236}">
                  <a16:creationId xmlns:a16="http://schemas.microsoft.com/office/drawing/2014/main" id="{0EFB272F-5E42-F043-277B-10E69C0FC85E}"/>
                </a:ext>
              </a:extLst>
            </p:cNvPr>
            <p:cNvSpPr/>
            <p:nvPr/>
          </p:nvSpPr>
          <p:spPr>
            <a:xfrm rot="1539958">
              <a:off x="9585318" y="3491465"/>
              <a:ext cx="2385222" cy="2061582"/>
            </a:xfrm>
            <a:prstGeom prst="cloud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Vijaya" panose="02020604020202020204" pitchFamily="18" charset="0"/>
                <a:cs typeface="Vijaya" panose="02020604020202020204" pitchFamily="18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CD584D0-BF51-C580-19B1-E6FE8D899432}"/>
                </a:ext>
              </a:extLst>
            </p:cNvPr>
            <p:cNvSpPr/>
            <p:nvPr/>
          </p:nvSpPr>
          <p:spPr>
            <a:xfrm>
              <a:off x="9641492" y="3996658"/>
              <a:ext cx="2519840" cy="104393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b="1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இதனுடைய அர்த்தம்</a:t>
              </a:r>
              <a:r>
                <a:rPr lang="en-US" b="1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:</a:t>
              </a:r>
              <a:r>
                <a:rPr lang="ta-IN" b="1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நான் ஒரு வெறுமையான கோப்பினைக் காட்ட வேண்டும்</a:t>
              </a:r>
              <a:endParaRPr lang="en-US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560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DE39F-B442-74B0-D9C3-7F581365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C8EBBFC2-86B7-310A-9716-F3303CCEE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87CF7E1-5C98-52ED-A54D-86AD2FA3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F644B91-36D5-CD6B-6D04-80DE340D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13B1EF-2393-F6AD-9573-61562CA7660A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(9)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2D0F8F-4BBB-6B37-BB0A-B97062C1C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37" y="13772"/>
            <a:ext cx="10815721" cy="653143"/>
          </a:xfrm>
        </p:spPr>
        <p:txBody>
          <a:bodyPr anchor="b">
            <a:normAutofit/>
          </a:bodyPr>
          <a:lstStyle/>
          <a:p>
            <a:pPr algn="ctr"/>
            <a:r>
              <a:rPr lang="ta-IN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அறிவுறுத்தல்களை நிறைவேற்றுவது</a:t>
            </a:r>
            <a:r>
              <a:rPr lang="en-US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 Execution)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C553E-D911-A690-8755-F8B6EBEBBFB0}"/>
              </a:ext>
            </a:extLst>
          </p:cNvPr>
          <p:cNvSpPr txBox="1"/>
          <p:nvPr/>
        </p:nvSpPr>
        <p:spPr>
          <a:xfrm>
            <a:off x="446837" y="744187"/>
            <a:ext cx="11376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எண்கணிதச்செய்கைகளை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(arithmetic operations)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நிறைவேற்றுதல்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கூட்டுதல்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(Addition) 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கழித்தல்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(Subtraction) 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பெருக்குதல்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(Multiplication) 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வகுத்தல்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(Division) 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மீதி காணுதல்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(Remainder) 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தர்க்கச்செய்கைகளை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(logical operations)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நிறைவேற்றுதல்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கொடுக்கப்பட்ட வாதத்தில்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(argument)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 நிபந்தனைகளை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(conditions)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அடிப்படையாகக் கொண்டு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நியாயமான சிந்தனை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(correct reasoning)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முறையில்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ஒரு முடிவு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சரியா அல்லது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தவறா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(true or false)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 முடிவுக்கு வரும் செய்முறை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(drawing of inferences)</a:t>
            </a:r>
          </a:p>
          <a:p>
            <a:pPr lvl="1"/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வாதம்</a:t>
            </a:r>
            <a:r>
              <a:rPr lang="en-US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(argument):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மழை பெய்கிறதென்றால் குடையை எடுத்துச் செல்லவேண்டும்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நிபந்தனை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(condition):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மழை பெய்வது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முடிவு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குடை தேவை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மழை பெய்வது உண்மை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(true)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என்றால் குடை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தேவை என்ற முடிவு சரியானது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(true)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மழை பெய்வது பொய்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(false)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என்றால்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குடை தேவை என்ற முடிவு பிழையானது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(false)</a:t>
            </a:r>
            <a:endParaRPr lang="ta-IN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86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DF4217-BC70-C05E-2081-9BBBBBA2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8811399D-4F83-F6A2-14F8-F79E082B1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4E882D88-638E-0293-FE93-6D164A0A4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E64DE269-F8DA-3AD7-076A-A5A040734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8B69F8-CFBC-4948-D8BA-1707E24A1BB0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(10)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7B908F-8ED8-AD2D-F929-757668EC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21" y="81131"/>
            <a:ext cx="10330979" cy="653143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ta-IN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கட்டுப்படுத்தல் செயல்முறை</a:t>
            </a:r>
            <a:r>
              <a:rPr lang="en-US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(Control Processing)</a:t>
            </a:r>
            <a:endParaRPr lang="ta-IN" sz="3500" b="1" dirty="0">
              <a:solidFill>
                <a:schemeClr val="accent1">
                  <a:lumMod val="50000"/>
                </a:schemeClr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41978-B5FD-D0F6-47E2-3604D03136C6}"/>
              </a:ext>
            </a:extLst>
          </p:cNvPr>
          <p:cNvSpPr txBox="1"/>
          <p:nvPr/>
        </p:nvSpPr>
        <p:spPr>
          <a:xfrm>
            <a:off x="4178298" y="1087896"/>
            <a:ext cx="801370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எந்தப் பகுதி, என்ன வேலையை, எப்போது செய்ய வேண்டும்?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என்பதைத்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தேர்வு செய்து, அந்த வேலைகளைச் சரியான வரிசையில் நடத்துதல்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நிலை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(state or condition)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சரிபார்த்தல்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(validation or checking):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இது ஒரு செயலை செய்யும் முன், தற்போதைய நிலை சரியாக உள்ளதா என்பதை சரிபார்ப்பது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நினைவகத்தில் இடம் இருக்கிறதா என்று பார்த்தல்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இட ஒதுக்கீடு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(Memory allocation):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 நினைவகத்தில்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(storage or memory)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அந்த செயலுக்கான இடத்தை ஒதுக்குவது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முன்னிருப்புகள்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(settings)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ஏற்றல்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பயனர்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(user)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மாற்றாமல் இருக்கும் முன்னிருப்பு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(default)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அமைப்புகளை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(settings)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செயலியில்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(applications)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ஏற்றுவது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நீளவாக்கான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(Portrait)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கோப்பா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(file)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அகலவாக்கான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(Landscape)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கோப்பா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(file)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என்பதைத் தெரிவு செய்வதற்கான அமைப்பு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முன்னிருப்பு அமைப்பு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(default setting)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நீளவாக்கான கோப்பு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பயனர் முன்னிருப்பு அமைப்பை மாற்றி இருந்தால் புதிய கோப்பினை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(file)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உருவாக்கும் போது அந்த அமைப்பைப்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(setting)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பயன்படுத்தும்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A7B1DE-EE1D-6FE4-E56F-26828CDB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579" y="1355841"/>
            <a:ext cx="3676021" cy="367321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6.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புதிய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கோப்பினை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(new file)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உருவாக்குவதற்கு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அதற்கான பொத்தானை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(button)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அழுத்துவதன் மூலம்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அறிவுறுத்தலைக்</a:t>
            </a:r>
            <a:r>
              <a:rPr lang="en-US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(instruction) </a:t>
            </a:r>
            <a:r>
              <a:rPr lang="ta-IN" sz="20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கொடுக்கிறீர்கள்</a:t>
            </a:r>
            <a:endParaRPr lang="en-US" sz="20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8D2B9-7A38-8213-9B59-E87285209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51" y="3125684"/>
            <a:ext cx="3025527" cy="268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2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22A32-46FB-DD56-CB5B-B0367875B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1C17A60B-717D-1799-1C09-1BD75B4BD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B247DA90-3657-8037-128A-64DA25B7B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7230A30A-067B-7078-268E-A60FAEC9C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55BFBA-2965-7430-728F-EEC334E1A851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(11)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C295FB-DCC9-B56B-F301-DE6A79B5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1" y="47699"/>
            <a:ext cx="11023600" cy="653143"/>
          </a:xfrm>
        </p:spPr>
        <p:txBody>
          <a:bodyPr anchor="b">
            <a:noAutofit/>
          </a:bodyPr>
          <a:lstStyle/>
          <a:p>
            <a:r>
              <a:rPr lang="ta-IN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நினைவகத்துடனான செயல்முறை</a:t>
            </a:r>
            <a:r>
              <a:rPr lang="en-US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(Memory/Storage Processing)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DAB01-67EA-6A12-519B-F29713203BAE}"/>
              </a:ext>
            </a:extLst>
          </p:cNvPr>
          <p:cNvSpPr txBox="1"/>
          <p:nvPr/>
        </p:nvSpPr>
        <p:spPr>
          <a:xfrm>
            <a:off x="520702" y="934315"/>
            <a:ext cx="105790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தேவைப்பட்டால்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மீள்தரவுகளை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(result)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நினைவகத்தில்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(storage or memory)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சேமிக்க வேண்டும். அவ்வாறு சேமிப்பதற்கான அறிவுறுத்தல்களை நினைவகத்திற்கு  வழங்கும்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செய்முறை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FB9A505-D91F-3C04-7178-240E6B2B129A}"/>
              </a:ext>
            </a:extLst>
          </p:cNvPr>
          <p:cNvSpPr txBox="1">
            <a:spLocks/>
          </p:cNvSpPr>
          <p:nvPr/>
        </p:nvSpPr>
        <p:spPr>
          <a:xfrm>
            <a:off x="225456" y="1903498"/>
            <a:ext cx="3696905" cy="43437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10.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அந்த வார்த்தை உள்ள கோப்பை</a:t>
            </a:r>
            <a:r>
              <a:rPr lang="ta-IN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ச்</a:t>
            </a:r>
            <a:r>
              <a:rPr lang="en-US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(file)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சேமிக்கலாம்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(Save)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a-IN" sz="28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நினைவகம்</a:t>
            </a:r>
            <a:r>
              <a:rPr lang="en-US" sz="28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(Memory or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storage)</a:t>
            </a:r>
          </a:p>
        </p:txBody>
      </p:sp>
      <p:pic>
        <p:nvPicPr>
          <p:cNvPr id="5" name="Picture 4" descr="How to Create CSV File - Knowdemia">
            <a:extLst>
              <a:ext uri="{FF2B5EF4-FFF2-40B4-BE49-F238E27FC236}">
                <a16:creationId xmlns:a16="http://schemas.microsoft.com/office/drawing/2014/main" id="{D6505933-5FC3-41F2-A3C4-6ABB886F9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71" y="4075375"/>
            <a:ext cx="2796229" cy="211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82E1EB5-FED8-CECD-DC4A-348403B7807A}"/>
              </a:ext>
            </a:extLst>
          </p:cNvPr>
          <p:cNvGrpSpPr/>
          <p:nvPr/>
        </p:nvGrpSpPr>
        <p:grpSpPr>
          <a:xfrm>
            <a:off x="3817738" y="2027464"/>
            <a:ext cx="6750112" cy="3319235"/>
            <a:chOff x="6383903" y="3043599"/>
            <a:chExt cx="7993568" cy="38317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B59EF-B132-9FE9-64EF-B7D7B7BC5097}"/>
                </a:ext>
              </a:extLst>
            </p:cNvPr>
            <p:cNvSpPr/>
            <p:nvPr/>
          </p:nvSpPr>
          <p:spPr>
            <a:xfrm>
              <a:off x="6586682" y="3053043"/>
              <a:ext cx="7790789" cy="38223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2E7BD1-B39E-9E40-5ED7-2DA02147EED0}"/>
                </a:ext>
              </a:extLst>
            </p:cNvPr>
            <p:cNvSpPr/>
            <p:nvPr/>
          </p:nvSpPr>
          <p:spPr>
            <a:xfrm>
              <a:off x="6586682" y="5044428"/>
              <a:ext cx="2354999" cy="1825230"/>
            </a:xfrm>
            <a:prstGeom prst="rect">
              <a:avLst/>
            </a:prstGeom>
            <a:solidFill>
              <a:srgbClr val="FFFF9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sz="1500" b="1" u="sng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அறிவுறுத்தல்களைச் சேமிப்பதற்கான பகுதி</a:t>
              </a:r>
              <a:endParaRPr lang="en-US" sz="1500" b="1" u="sng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-</a:t>
              </a:r>
              <a:r>
                <a:rPr lang="ta-IN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கோப்பினைச் சேமிப்பதற்கான அறிவுறுத்தல்</a:t>
              </a:r>
              <a:endParaRPr lang="en-US" sz="1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1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- - - - - - - - - - - - - - - - -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2CF60E-EDD4-6CDD-A284-66F63772BBC8}"/>
                </a:ext>
              </a:extLst>
            </p:cNvPr>
            <p:cNvSpPr/>
            <p:nvPr/>
          </p:nvSpPr>
          <p:spPr>
            <a:xfrm>
              <a:off x="11413296" y="5062851"/>
              <a:ext cx="2964175" cy="180077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மீதமுள்ள நினைவகம்</a:t>
              </a:r>
              <a:endParaRPr lang="en-US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F4582A-DADC-8F84-2578-4840361DE045}"/>
                </a:ext>
              </a:extLst>
            </p:cNvPr>
            <p:cNvSpPr/>
            <p:nvPr/>
          </p:nvSpPr>
          <p:spPr>
            <a:xfrm>
              <a:off x="10141763" y="3043599"/>
              <a:ext cx="4230267" cy="13988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b="1" u="sng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அறிவுறுத்தல்களை நிறைவேற்றும் பகுதி</a:t>
              </a:r>
              <a:endParaRPr lang="en-US" b="1" u="sng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1800" b="1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-</a:t>
              </a:r>
              <a:r>
                <a:rPr lang="ta-IN" sz="1800" b="1" dirty="0">
                  <a:solidFill>
                    <a:schemeClr val="bg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கோப்பினைச் சேமிப்பதற்கான அறிவுறுத்தல்</a:t>
              </a:r>
              <a:endParaRPr lang="en-US" sz="18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D350CC-3D80-2743-B9F7-208937ABBE98}"/>
                </a:ext>
              </a:extLst>
            </p:cNvPr>
            <p:cNvSpPr/>
            <p:nvPr/>
          </p:nvSpPr>
          <p:spPr>
            <a:xfrm>
              <a:off x="6383903" y="3461171"/>
              <a:ext cx="1866524" cy="807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a-IN" b="1" dirty="0">
                  <a:latin typeface="Vijaya" panose="02020604020202020204" pitchFamily="18" charset="0"/>
                  <a:cs typeface="Vijaya" panose="02020604020202020204" pitchFamily="18" charset="0"/>
                </a:rPr>
                <a:t>கணினி</a:t>
              </a:r>
              <a:endParaRPr lang="en-US" b="1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63426-C4BE-5284-372C-D484F310290B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flipH="1">
            <a:off x="7021204" y="3239162"/>
            <a:ext cx="1755942" cy="521502"/>
          </a:xfrm>
          <a:prstGeom prst="straightConnector1">
            <a:avLst/>
          </a:prstGeom>
          <a:ln w="1047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1E9C301-530D-8217-2610-7C728CDFB121}"/>
              </a:ext>
            </a:extLst>
          </p:cNvPr>
          <p:cNvSpPr/>
          <p:nvPr/>
        </p:nvSpPr>
        <p:spPr>
          <a:xfrm>
            <a:off x="5982789" y="3760664"/>
            <a:ext cx="2076830" cy="15758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a-IN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கோப்பினைச் சேமிக்கும் பகுதி</a:t>
            </a:r>
            <a:endParaRPr lang="en-US" b="1" dirty="0">
              <a:solidFill>
                <a:schemeClr val="tx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660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EEE161-4269-469C-72EB-C94D4013A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15CDF442-E555-9E61-1598-DE28DB9A6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11361023-8DC8-D0E7-FDD7-4D1864741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72B92896-B187-96AC-7764-9741E1ED6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592408-B1E9-BE4C-0F80-82A89A2FB683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(12)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E81A88-034F-DDF6-7024-08B5132FB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21" y="47699"/>
            <a:ext cx="10330979" cy="65314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வெளியீட்டுச் செயல்முறை</a:t>
            </a:r>
            <a:r>
              <a:rPr lang="en-US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(Output Processing)</a:t>
            </a:r>
            <a:endParaRPr lang="ta-IN" sz="3500" b="1" dirty="0">
              <a:solidFill>
                <a:schemeClr val="accent1">
                  <a:lumMod val="50000"/>
                </a:schemeClr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1A571-4EAB-A1E0-C20E-FB91A4A872E5}"/>
              </a:ext>
            </a:extLst>
          </p:cNvPr>
          <p:cNvSpPr txBox="1"/>
          <p:nvPr/>
        </p:nvSpPr>
        <p:spPr>
          <a:xfrm>
            <a:off x="228600" y="967774"/>
            <a:ext cx="8039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வெளியீடுகளை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(Output)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அனுப்புவதற்கான அறிவுறுத்தல்களை வழங்குதல்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0914F87-B643-736C-9880-28931A7D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34816"/>
            <a:ext cx="2821958" cy="511628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9.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திரையில்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(monitor)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அந்த வார்த்தையை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உருவாக்கிய கோப்பினுள்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(file)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காட்டுகிறது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33AF4-6FC6-1B2A-B56C-C4AC62C79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34" y="3600596"/>
            <a:ext cx="2564362" cy="219231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DBB0064-6318-41B1-B5AF-466D66FE611F}"/>
              </a:ext>
            </a:extLst>
          </p:cNvPr>
          <p:cNvSpPr/>
          <p:nvPr/>
        </p:nvSpPr>
        <p:spPr>
          <a:xfrm>
            <a:off x="6626895" y="3429000"/>
            <a:ext cx="1488404" cy="6531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7996F8-8EE2-DC12-7105-BC3D27448D12}"/>
              </a:ext>
            </a:extLst>
          </p:cNvPr>
          <p:cNvSpPr/>
          <p:nvPr/>
        </p:nvSpPr>
        <p:spPr>
          <a:xfrm>
            <a:off x="4525102" y="3925279"/>
            <a:ext cx="157089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0100001110101010101010101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000116-0309-93E1-571C-1097991A6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337" y="4281860"/>
            <a:ext cx="1771897" cy="809738"/>
          </a:xfrm>
          <a:prstGeom prst="rect">
            <a:avLst/>
          </a:prstGeom>
        </p:spPr>
      </p:pic>
      <p:pic>
        <p:nvPicPr>
          <p:cNvPr id="4098" name="Picture 2" descr="A Review Of Popular Laptops">
            <a:extLst>
              <a:ext uri="{FF2B5EF4-FFF2-40B4-BE49-F238E27FC236}">
                <a16:creationId xmlns:a16="http://schemas.microsoft.com/office/drawing/2014/main" id="{ECA88781-9A62-5BD2-F954-AADDAADB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252" y="2029845"/>
            <a:ext cx="1801748" cy="18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llection of Lcd Monitor PNG. | PlusPNG">
            <a:extLst>
              <a:ext uri="{FF2B5EF4-FFF2-40B4-BE49-F238E27FC236}">
                <a16:creationId xmlns:a16="http://schemas.microsoft.com/office/drawing/2014/main" id="{6A891D04-843C-89AA-B483-B0728D5A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50" y="1846036"/>
            <a:ext cx="2346923" cy="23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404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B2AFE-E528-3D99-6A3F-158B288F7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56669B9E-704E-BD58-C2C0-060E5BF77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BC7D610-E7FF-5B48-89D1-E1C09922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7225D08-F15D-2AB9-A192-863377495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F433B6-1D54-05ED-01EB-6BEEE3881A0C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(13)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3B0D6D-AF6B-DA6F-4EFE-C6F2BA4C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21" y="47699"/>
            <a:ext cx="10330979" cy="65314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செயல்முறை வகைகள்</a:t>
            </a:r>
            <a:r>
              <a:rPr lang="en-US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(Types of Processing)</a:t>
            </a:r>
            <a:endParaRPr lang="ta-IN" sz="3500" b="1" dirty="0">
              <a:solidFill>
                <a:schemeClr val="accent1">
                  <a:lumMod val="50000"/>
                </a:schemeClr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372545B-332B-5473-E08B-2831B5192D8C}"/>
              </a:ext>
            </a:extLst>
          </p:cNvPr>
          <p:cNvGrpSpPr/>
          <p:nvPr/>
        </p:nvGrpSpPr>
        <p:grpSpPr>
          <a:xfrm>
            <a:off x="691494" y="858616"/>
            <a:ext cx="10809012" cy="5384409"/>
            <a:chOff x="190094" y="942806"/>
            <a:chExt cx="10809012" cy="538440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72B07E0-79AC-1911-198E-9BE16BD87791}"/>
                </a:ext>
              </a:extLst>
            </p:cNvPr>
            <p:cNvGrpSpPr/>
            <p:nvPr/>
          </p:nvGrpSpPr>
          <p:grpSpPr>
            <a:xfrm>
              <a:off x="190094" y="942806"/>
              <a:ext cx="7697012" cy="5384409"/>
              <a:chOff x="1123152" y="839983"/>
              <a:chExt cx="7697012" cy="538440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36967B1-4EBC-8DFB-D996-29F87413797C}"/>
                  </a:ext>
                </a:extLst>
              </p:cNvPr>
              <p:cNvSpPr/>
              <p:nvPr/>
            </p:nvSpPr>
            <p:spPr>
              <a:xfrm>
                <a:off x="1983667" y="839983"/>
                <a:ext cx="5962881" cy="485042"/>
              </a:xfrm>
              <a:prstGeom prst="rect">
                <a:avLst/>
              </a:prstGeom>
              <a:solidFill>
                <a:srgbClr val="FFA4A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உள்ளீட்டுக்கான செயல்பாடு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(Input Processing)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F27529-CB0B-D2C1-D5B3-899CA5FA9728}"/>
                  </a:ext>
                </a:extLst>
              </p:cNvPr>
              <p:cNvSpPr/>
              <p:nvPr/>
            </p:nvSpPr>
            <p:spPr>
              <a:xfrm>
                <a:off x="1499238" y="1642662"/>
                <a:ext cx="6931733" cy="485042"/>
              </a:xfrm>
              <a:prstGeom prst="rect">
                <a:avLst/>
              </a:prstGeom>
              <a:solidFill>
                <a:srgbClr val="FFB15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அறிவுறுத்தல்களை எடுத்து வருதல்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(Instruction Fetching)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59C2C3-91B9-9C9B-C594-8BC1B3B4749A}"/>
                  </a:ext>
                </a:extLst>
              </p:cNvPr>
              <p:cNvSpPr/>
              <p:nvPr/>
            </p:nvSpPr>
            <p:spPr>
              <a:xfrm>
                <a:off x="1182473" y="2533580"/>
                <a:ext cx="7565262" cy="456774"/>
              </a:xfrm>
              <a:prstGeom prst="rect">
                <a:avLst/>
              </a:prstGeom>
              <a:solidFill>
                <a:srgbClr val="FFE26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அறிவுறுத்தல்களைப் புரிந்துகொள்வது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(Instruction Decoding)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814DC2-FC76-69D6-4FAF-748B8ED644D9}"/>
                  </a:ext>
                </a:extLst>
              </p:cNvPr>
              <p:cNvSpPr/>
              <p:nvPr/>
            </p:nvSpPr>
            <p:spPr>
              <a:xfrm>
                <a:off x="1270385" y="3360203"/>
                <a:ext cx="7402549" cy="456748"/>
              </a:xfrm>
              <a:prstGeom prst="rect">
                <a:avLst/>
              </a:prstGeom>
              <a:solidFill>
                <a:srgbClr val="B3E91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அறிவுறுத்தல்களை நிறைவேற்றுவது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(Instruction Execution)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BC8D76A-D563-A95E-FB3C-440CBFFA5DAA}"/>
                  </a:ext>
                </a:extLst>
              </p:cNvPr>
              <p:cNvSpPr/>
              <p:nvPr/>
            </p:nvSpPr>
            <p:spPr>
              <a:xfrm>
                <a:off x="1834540" y="4175600"/>
                <a:ext cx="6274240" cy="419091"/>
              </a:xfrm>
              <a:prstGeom prst="rect">
                <a:avLst/>
              </a:prstGeom>
              <a:solidFill>
                <a:srgbClr val="699DC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கட்டுப்படுத்தல் செயல்முறை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(Control Processing)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11AAF4-73C6-2914-5417-2ADCECA259A4}"/>
                  </a:ext>
                </a:extLst>
              </p:cNvPr>
              <p:cNvCxnSpPr>
                <a:stCxn id="5" idx="2"/>
                <a:endCxn id="7" idx="0"/>
              </p:cNvCxnSpPr>
              <p:nvPr/>
            </p:nvCxnSpPr>
            <p:spPr>
              <a:xfrm flipH="1">
                <a:off x="4965105" y="1325025"/>
                <a:ext cx="3" cy="3176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3BF5047-753E-61DD-16B0-0A1AD873FA09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 flipH="1">
                <a:off x="4965104" y="2127704"/>
                <a:ext cx="1" cy="4058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BE7CB4F-3AB2-7387-7FD4-3964BF47F3AB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4965104" y="2990354"/>
                <a:ext cx="6556" cy="3698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CEE2C1A-9D22-83BD-12F6-1D6E39179676}"/>
                  </a:ext>
                </a:extLst>
              </p:cNvPr>
              <p:cNvCxnSpPr>
                <a:cxnSpLocks/>
                <a:stCxn id="9" idx="2"/>
                <a:endCxn id="10" idx="0"/>
              </p:cNvCxnSpPr>
              <p:nvPr/>
            </p:nvCxnSpPr>
            <p:spPr>
              <a:xfrm>
                <a:off x="4971660" y="3816951"/>
                <a:ext cx="0" cy="3586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17622E-6826-E3C5-6F56-E2AD9FFC957D}"/>
                  </a:ext>
                </a:extLst>
              </p:cNvPr>
              <p:cNvSpPr/>
              <p:nvPr/>
            </p:nvSpPr>
            <p:spPr>
              <a:xfrm>
                <a:off x="1123152" y="4969121"/>
                <a:ext cx="7697012" cy="492434"/>
              </a:xfrm>
              <a:prstGeom prst="rect">
                <a:avLst/>
              </a:prstGeom>
              <a:solidFill>
                <a:srgbClr val="9D79D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நினைவகத்துடனான செயல்முறை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(Memory/Storage Processing)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884A6D0-5B8C-E3B1-C505-97C8F3F5266D}"/>
                  </a:ext>
                </a:extLst>
              </p:cNvPr>
              <p:cNvCxnSpPr>
                <a:cxnSpLocks/>
                <a:stCxn id="10" idx="2"/>
                <a:endCxn id="27" idx="0"/>
              </p:cNvCxnSpPr>
              <p:nvPr/>
            </p:nvCxnSpPr>
            <p:spPr>
              <a:xfrm flipH="1">
                <a:off x="4971658" y="4594691"/>
                <a:ext cx="2" cy="3744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9233D81-A7EA-9ADE-EDEF-2DBAF2AF4276}"/>
                  </a:ext>
                </a:extLst>
              </p:cNvPr>
              <p:cNvSpPr/>
              <p:nvPr/>
            </p:nvSpPr>
            <p:spPr>
              <a:xfrm>
                <a:off x="1964869" y="5820205"/>
                <a:ext cx="6026596" cy="404187"/>
              </a:xfrm>
              <a:prstGeom prst="rect">
                <a:avLst/>
              </a:prstGeom>
              <a:solidFill>
                <a:srgbClr val="C1A7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a-IN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வெளியீட்டுச் செயல்முறை</a:t>
                </a:r>
                <a:r>
                  <a:rPr lang="en-US" sz="2500" b="1" dirty="0">
                    <a:solidFill>
                      <a:schemeClr val="tx1"/>
                    </a:solidFill>
                    <a:latin typeface="Vijaya" panose="02020604020202020204" pitchFamily="18" charset="0"/>
                    <a:cs typeface="Vijaya" panose="02020604020202020204" pitchFamily="18" charset="0"/>
                  </a:rPr>
                  <a:t> (Output Processing)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E0B37E9-6941-43E7-6206-2AE3B4CC5229}"/>
                  </a:ext>
                </a:extLst>
              </p:cNvPr>
              <p:cNvCxnSpPr>
                <a:stCxn id="27" idx="2"/>
                <a:endCxn id="37" idx="0"/>
              </p:cNvCxnSpPr>
              <p:nvPr/>
            </p:nvCxnSpPr>
            <p:spPr>
              <a:xfrm>
                <a:off x="4971658" y="5461555"/>
                <a:ext cx="6509" cy="3586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E8D445-3C6F-4E51-BBD8-23338CFC66FB}"/>
                </a:ext>
              </a:extLst>
            </p:cNvPr>
            <p:cNvSpPr/>
            <p:nvPr/>
          </p:nvSpPr>
          <p:spPr>
            <a:xfrm>
              <a:off x="8233795" y="1737173"/>
              <a:ext cx="2765311" cy="1655115"/>
            </a:xfrm>
            <a:prstGeom prst="rect">
              <a:avLst/>
            </a:prstGeom>
            <a:solidFill>
              <a:srgbClr val="A6E99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எண்கணிதச்</a:t>
              </a:r>
              <a:endParaRPr lang="en-US" sz="2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செய்கைகளை</a:t>
              </a:r>
              <a:endParaRPr lang="en-US" sz="2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en-US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(Arithmetic operations)</a:t>
              </a:r>
            </a:p>
            <a:p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நிறைவேற்றுதல்</a:t>
              </a:r>
              <a:endParaRPr lang="en-US" sz="2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B300068-059F-6865-F1A8-70D77231C58D}"/>
                </a:ext>
              </a:extLst>
            </p:cNvPr>
            <p:cNvSpPr/>
            <p:nvPr/>
          </p:nvSpPr>
          <p:spPr>
            <a:xfrm>
              <a:off x="8233795" y="3922023"/>
              <a:ext cx="2765311" cy="1555968"/>
            </a:xfrm>
            <a:prstGeom prst="rect">
              <a:avLst/>
            </a:prstGeom>
            <a:solidFill>
              <a:srgbClr val="5BCEB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தர்க்கச்</a:t>
              </a:r>
              <a:endParaRPr lang="en-US" sz="2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  <a:p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செய்கைகளை</a:t>
              </a:r>
              <a:r>
                <a:rPr lang="en-US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(Logical operations)</a:t>
              </a:r>
              <a:r>
                <a:rPr lang="ta-IN" sz="2500" b="1" dirty="0">
                  <a:solidFill>
                    <a:schemeClr val="tx1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நிறைவேற்றுதல்</a:t>
              </a:r>
              <a:endParaRPr lang="en-US" sz="2500" b="1" dirty="0">
                <a:solidFill>
                  <a:schemeClr val="tx1"/>
                </a:solidFill>
                <a:latin typeface="Vijaya" panose="02020604020202020204" pitchFamily="18" charset="0"/>
                <a:cs typeface="Vijaya" panose="02020604020202020204" pitchFamily="18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4119847-0AFA-7F4A-1F3F-2EC0DCFDD582}"/>
                </a:ext>
              </a:extLst>
            </p:cNvPr>
            <p:cNvCxnSpPr>
              <a:stCxn id="9" idx="3"/>
              <a:endCxn id="46" idx="1"/>
            </p:cNvCxnSpPr>
            <p:nvPr/>
          </p:nvCxnSpPr>
          <p:spPr>
            <a:xfrm flipV="1">
              <a:off x="7739876" y="2564731"/>
              <a:ext cx="493919" cy="11266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A98FF5D-FDE9-B368-564F-2EC8498486A7}"/>
                </a:ext>
              </a:extLst>
            </p:cNvPr>
            <p:cNvCxnSpPr>
              <a:stCxn id="9" idx="3"/>
              <a:endCxn id="47" idx="1"/>
            </p:cNvCxnSpPr>
            <p:nvPr/>
          </p:nvCxnSpPr>
          <p:spPr>
            <a:xfrm>
              <a:off x="7739876" y="3691400"/>
              <a:ext cx="493919" cy="10086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8891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4178E7-427F-0564-800B-477823BFD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B15D7559-69B4-D904-ABFC-F2890E80C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1CC3C99F-C99A-5932-3EEB-9205FD25D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DC1B37A-14C6-3714-3AD6-76359ACB6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4F9D62-F425-78A4-7AE1-ABAE8C139ADC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(14)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42BCB2-4A6F-9FF2-115D-B273BC8A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10" y="42800"/>
            <a:ext cx="10330979" cy="65314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மீளாய்வு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(Review)</a:t>
            </a:r>
            <a:endParaRPr lang="ta-IN" sz="3500" b="1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CBFD122-4573-36E9-CF6A-67366E4FEA04}"/>
              </a:ext>
            </a:extLst>
          </p:cNvPr>
          <p:cNvSpPr txBox="1">
            <a:spLocks/>
          </p:cNvSpPr>
          <p:nvPr/>
        </p:nvSpPr>
        <p:spPr>
          <a:xfrm>
            <a:off x="256604" y="673470"/>
            <a:ext cx="3613646" cy="55110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a-IN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விசைப்பலகை</a:t>
            </a:r>
            <a:r>
              <a:rPr lang="en-US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(keyboard)</a:t>
            </a:r>
            <a:r>
              <a:rPr lang="ta-IN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காட்சித்திரை</a:t>
            </a:r>
            <a:r>
              <a:rPr lang="en-US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(monitor)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a-IN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கணினியில் கைதொட்டுப் பார்க்கக்கூடிய உடல் பாகங்கள்</a:t>
            </a:r>
            <a:endParaRPr lang="en-US" sz="27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E8E9AD-2B0D-12BA-A583-3C174527C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246" y="738314"/>
            <a:ext cx="3893046" cy="528997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ta-IN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மைக்ரோசொப்ட் </a:t>
            </a:r>
            <a:r>
              <a:rPr lang="en-US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Word </a:t>
            </a:r>
            <a:r>
              <a:rPr lang="ta-IN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செயலி (</a:t>
            </a:r>
            <a:r>
              <a:rPr lang="en-US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Microsoft Word Application)</a:t>
            </a:r>
          </a:p>
          <a:p>
            <a:pPr marL="0" indent="0">
              <a:buNone/>
            </a:pPr>
            <a:r>
              <a:rPr lang="ta-IN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கணினியில் இயக்கப்படும் நிரல்</a:t>
            </a:r>
            <a:r>
              <a:rPr lang="en-US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(program)</a:t>
            </a:r>
            <a:r>
              <a:rPr lang="ta-IN" sz="27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அல்லது செயல்முறை</a:t>
            </a:r>
            <a:endParaRPr lang="en-US" sz="27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E74306-1078-1EE5-B1FB-1DFEBD0D8177}"/>
              </a:ext>
            </a:extLst>
          </p:cNvPr>
          <p:cNvSpPr txBox="1">
            <a:spLocks/>
          </p:cNvSpPr>
          <p:nvPr/>
        </p:nvSpPr>
        <p:spPr>
          <a:xfrm>
            <a:off x="7810500" y="737887"/>
            <a:ext cx="4098581" cy="5620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a-IN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கணினியை இயக்கும்போது, முதலில் செயல்படும் மென்பொருள் </a:t>
            </a:r>
            <a:r>
              <a:rPr lang="en-US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(BIOS), </a:t>
            </a:r>
            <a:r>
              <a:rPr lang="ta-IN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விசைப்பலகையில் அழுத்தப்படும் விசைகளைக்</a:t>
            </a:r>
            <a:r>
              <a:rPr lang="en-US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கணினி புரிந்து கொள்ளும் குறியீடாக</a:t>
            </a:r>
            <a:r>
              <a:rPr lang="en-US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(symbol)</a:t>
            </a:r>
            <a:r>
              <a:rPr lang="ta-IN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மாற்றுவதற்காக விசைப்பலகையில் நிறுவப்பட்டிருக்கும் மென்பொருள் </a:t>
            </a:r>
            <a:r>
              <a:rPr lang="en-US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(Keyboard firmware), </a:t>
            </a:r>
            <a:r>
              <a:rPr lang="ta-IN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கணினிக்குப் புரியக்கூடிய குறியீடாக</a:t>
            </a:r>
            <a:r>
              <a:rPr lang="en-US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(symbol)</a:t>
            </a:r>
            <a:r>
              <a:rPr lang="ta-IN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உள்ளவற்றை காட்சிகளாக மாற்றுவதற்காகக் காட்சித்திரையில் நிறுவப்பட்டிருக்கும் மென்பொருள் </a:t>
            </a:r>
            <a:r>
              <a:rPr lang="en-US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(Monitor firmware)</a:t>
            </a:r>
          </a:p>
          <a:p>
            <a:pPr marL="0" indent="0">
              <a:buNone/>
            </a:pPr>
            <a:r>
              <a:rPr lang="ta-IN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வன்பொருள்</a:t>
            </a:r>
            <a:r>
              <a:rPr lang="en-US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(hardware)</a:t>
            </a:r>
            <a:r>
              <a:rPr lang="ta-IN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மீது நேரடியாக நிறுவப்பட்டிருக்கும்</a:t>
            </a:r>
            <a:r>
              <a:rPr lang="en-US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(install)</a:t>
            </a:r>
            <a:r>
              <a:rPr lang="ta-IN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மென்பொருள்</a:t>
            </a:r>
            <a:r>
              <a:rPr lang="en-US" sz="2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(software)</a:t>
            </a:r>
          </a:p>
        </p:txBody>
      </p:sp>
      <p:pic>
        <p:nvPicPr>
          <p:cNvPr id="9" name="Picture 2" descr="Open Word 2016 on Windows 7,8,10 and Mac OS - wikigain">
            <a:extLst>
              <a:ext uri="{FF2B5EF4-FFF2-40B4-BE49-F238E27FC236}">
                <a16:creationId xmlns:a16="http://schemas.microsoft.com/office/drawing/2014/main" id="{A6A112CC-FAD5-CEC4-C2B3-4BCA72EE3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13" y="3628835"/>
            <a:ext cx="2639375" cy="247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White computer qwerty keyboard isolated on Vector Image">
            <a:extLst>
              <a:ext uri="{FF2B5EF4-FFF2-40B4-BE49-F238E27FC236}">
                <a16:creationId xmlns:a16="http://schemas.microsoft.com/office/drawing/2014/main" id="{96A037E0-6BC5-AFE0-1434-07FA06A77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0" y="2985417"/>
            <a:ext cx="3057525" cy="128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What Is a High-Definition PC Monitor?">
            <a:extLst>
              <a:ext uri="{FF2B5EF4-FFF2-40B4-BE49-F238E27FC236}">
                <a16:creationId xmlns:a16="http://schemas.microsoft.com/office/drawing/2014/main" id="{3C4BBE02-E0C0-2CC7-CF8E-6BDFA53F8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95" y="4305134"/>
            <a:ext cx="2355009" cy="18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5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36B3B2-2D98-F27E-CA32-1E4F71A1E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BAD5D792-5BF6-014B-4D05-1778D695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FFD9414-2DD6-4CFA-5398-930884EE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6F66C35-3CC6-76C2-6787-5D1671AA3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1927E6-B4E9-2440-AC83-75E41239D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CE0EEF2-EBBA-FB95-48B1-BD66A7026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092D443-91DD-FE5D-EA6A-FDB7EFF2D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67D9BAF-B844-C1A3-71B4-37919DD6E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A145B5-7719-9ECB-1C89-5A6B963424C1}"/>
              </a:ext>
            </a:extLst>
          </p:cNvPr>
          <p:cNvSpPr txBox="1">
            <a:spLocks/>
          </p:cNvSpPr>
          <p:nvPr/>
        </p:nvSpPr>
        <p:spPr>
          <a:xfrm>
            <a:off x="604596" y="1418609"/>
            <a:ext cx="6897107" cy="4729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இங்கு கூறப்பட்டவற்றில்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என்னென்ன செயலிகள்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(applications)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உங்களுக்கு ஏற்கனவே பழக்கமானவை?</a:t>
            </a: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பெயின்ற்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(Paint)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மைக்ரோசொப்ற் வேட்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(Microsoft Word)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விக்கிப்பீடியா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(Wikipedia)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ஜீமெயில்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(Gmail)</a:t>
            </a:r>
          </a:p>
          <a:p>
            <a:pPr marL="514350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இவையெல்லாம் எப்படி வேலை செய்கிறது என நீங்கள் சிந்தித்ததுண்டா?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9BBE392-ABCF-6B12-C991-EEE8B3843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239228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முன்னேற்பாடு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(Pre-requisite)</a:t>
            </a:r>
          </a:p>
        </p:txBody>
      </p:sp>
      <p:pic>
        <p:nvPicPr>
          <p:cNvPr id="3" name="Picture 2" descr="Prerequisite Assignments | Tuscola High School">
            <a:extLst>
              <a:ext uri="{FF2B5EF4-FFF2-40B4-BE49-F238E27FC236}">
                <a16:creationId xmlns:a16="http://schemas.microsoft.com/office/drawing/2014/main" id="{1BA5A2D1-FF41-CE67-5D8C-723D5AC0F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787" y="0"/>
            <a:ext cx="1464213" cy="131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C87743F-B18D-0D97-1A34-9A185456FBF4}"/>
              </a:ext>
            </a:extLst>
          </p:cNvPr>
          <p:cNvGrpSpPr/>
          <p:nvPr/>
        </p:nvGrpSpPr>
        <p:grpSpPr>
          <a:xfrm>
            <a:off x="7713816" y="1970789"/>
            <a:ext cx="4198234" cy="3045052"/>
            <a:chOff x="7678341" y="1518049"/>
            <a:chExt cx="4198234" cy="30450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6B2AE3-3DDC-DCAF-C0E6-C69468296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8341" y="1526954"/>
              <a:ext cx="2035513" cy="12677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7A196A-9291-95DC-5DA0-F9E40F427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1061" y="1518049"/>
              <a:ext cx="2035514" cy="12677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FAFCB4B-9A8E-D1AC-29D5-28765EAA9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54476" y="2838835"/>
              <a:ext cx="1695687" cy="1724266"/>
            </a:xfrm>
            <a:prstGeom prst="rect">
              <a:avLst/>
            </a:prstGeom>
          </p:spPr>
        </p:pic>
        <p:pic>
          <p:nvPicPr>
            <p:cNvPr id="1030" name="Picture 6" descr="How to block unwanted emails on Gmail mobile">
              <a:extLst>
                <a:ext uri="{FF2B5EF4-FFF2-40B4-BE49-F238E27FC236}">
                  <a16:creationId xmlns:a16="http://schemas.microsoft.com/office/drawing/2014/main" id="{1EBEBF29-0B4E-787B-D057-B9972D3AE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5123" y="2870919"/>
              <a:ext cx="1898731" cy="147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4780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6ABDD-5787-4EB6-4C01-35130E58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D6F7667-7EE4-A5B5-804D-E88DA51F4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1E720-54DC-D001-3605-9FA8D89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192" y="135711"/>
            <a:ext cx="10446003" cy="62836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ta-IN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அமைப்பின் </a:t>
            </a:r>
            <a:r>
              <a:rPr lang="en-US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(System) </a:t>
            </a:r>
            <a:r>
              <a:rPr lang="ta-IN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கூறுகள்</a:t>
            </a:r>
            <a:r>
              <a:rPr lang="en-US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(Components)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6FDD8A-B67B-5113-72F0-4BB5CA23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203FAE-CC02-D333-663F-022466ADA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2B2F32-25C5-CE36-585A-9B9AFB609D50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(15)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D11C41-043F-4862-2A29-2491FA695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3330" y="1468244"/>
            <a:ext cx="4055213" cy="379609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5A20A4-ACC0-3589-FEA6-98B78F02D4DB}"/>
              </a:ext>
            </a:extLst>
          </p:cNvPr>
          <p:cNvSpPr txBox="1"/>
          <p:nvPr/>
        </p:nvSpPr>
        <p:spPr>
          <a:xfrm>
            <a:off x="3632" y="1007533"/>
            <a:ext cx="8153398" cy="5370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a-IN" sz="19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வன்பொருள்</a:t>
            </a:r>
            <a:r>
              <a:rPr lang="en-US" sz="19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(Hardware): 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கணினியில் கைதொட்டுப் பார்க்கக்கூடிய உடல் பாகங்கள்</a:t>
            </a:r>
            <a:endParaRPr lang="en-US" sz="19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உதாரணம்: மையச்செயலி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(CPU), 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வன்தட்டு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(hard disk)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விசைப்பலகை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(keyboard)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காட்சித்திரை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(monitor)</a:t>
            </a:r>
            <a:endParaRPr lang="en-US" sz="1900" b="1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a-IN" sz="19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மென்பொருள்</a:t>
            </a:r>
            <a:r>
              <a:rPr lang="en-US" sz="19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(Software): 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கணினியில் இயக்கப்படும் நிரல்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(program)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அல்லது செயல்முறை</a:t>
            </a:r>
            <a:endParaRPr lang="en-US" sz="19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இது கணினிக்கு வேலை செய்யச் சொல்லும் அறிவுறுத்தல்கள்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இது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தான் கணினியின் மொழியும்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language)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அறிவும்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(intelligence)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உதாரணம்: விண்டோஸ்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(Windows),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மைக்ரோசொப்ற் வேட்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MS Word), 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குறொம்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(Chrome), 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போட்டோசொப்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(Photoshop)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a-IN" sz="19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நிறுவுநிரல் அல்லது நிலைத்த மென்பொருள்</a:t>
            </a:r>
            <a:r>
              <a:rPr lang="en-US" sz="19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(Firmware): 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வன்பொருள்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(hardware)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மீது நேரடியாக நிறுவப்பட்டிருக்கும்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(install)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மென்பொருள்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(software)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சாதனத்தை இயக்க அடிப்படை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(basic)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அறிவுறுத்தல்கள்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 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இதில் இருக்கும்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இது வன்பொருள்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(hardware)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மற்றும் மென்பொருள்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(software)</a:t>
            </a: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இடையிலான பாலம்</a:t>
            </a:r>
            <a:b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ta-IN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உதாரணம்: அடிப்படை உள்ளீடு/வெளியீட்டு அமைப்பு </a:t>
            </a:r>
            <a:r>
              <a:rPr lang="en-US" sz="19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(Basic Input Output System - BIOS)</a:t>
            </a:r>
          </a:p>
        </p:txBody>
      </p:sp>
    </p:spTree>
    <p:extLst>
      <p:ext uri="{BB962C8B-B14F-4D97-AF65-F5344CB8AC3E}">
        <p14:creationId xmlns:p14="http://schemas.microsoft.com/office/powerpoint/2010/main" val="3317472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C1E0B5-5917-7304-94FE-9A9278CB1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A0B25-FF9E-CCD1-9E53-84B2C782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026"/>
            <a:ext cx="11734800" cy="710004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 முக்கியமான </a:t>
            </a:r>
            <a:r>
              <a:rPr lang="ta-IN" sz="36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வன்பொருட்கள்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(Hardware)</a:t>
            </a:r>
            <a:endParaRPr lang="ta-IN" sz="35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23514-9A7D-1C7C-D53F-15BA5BB7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46" y="1438831"/>
            <a:ext cx="6966857" cy="4782508"/>
          </a:xfrm>
        </p:spPr>
        <p:txBody>
          <a:bodyPr anchor="t">
            <a:noAutofit/>
          </a:bodyPr>
          <a:lstStyle/>
          <a:p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உள்ளீட்டுச்சாதனங்கள்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(Input devices):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கணினிக்குத்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தரவுகளைக்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(data)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கொடுக்க உதவும்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	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– விசைப்பலகை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(keyboard)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சுட்டி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(mouse)</a:t>
            </a:r>
            <a:endParaRPr lang="ta-IN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மையச்செயலி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Central Processing Unit- CPU):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கொடுக்கும் தரவுகளைக்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(data)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கொண்டு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எண்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-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கணிதம்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(arithmetic operations)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மற்றும் தர்க்கங்களைச்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(logical operations)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செய்யும் பகுதி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வெளியீட்டுச்சாதனங்கள்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(Output devices):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விளைவுகளைக்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(result)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காட்டுவதற்கு உதவும்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     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– திரை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(monitor)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அச்சுப்பொறி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(printer)</a:t>
            </a:r>
            <a:endParaRPr lang="ta-IN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சேமிப்புச் சாதனங்கள்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(Storage devices):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தரவுகளை பின்னைய தேவைகளுக்காகச் சேமித்து வைத்தல்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– வன்தட்டு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(Hard disk)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SSD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E98BB1-1165-06B6-CDD4-13613A91CE17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(16)</a:t>
            </a:r>
          </a:p>
        </p:txBody>
      </p:sp>
      <p:pic>
        <p:nvPicPr>
          <p:cNvPr id="3078" name="Picture 6" descr="Computer Input">
            <a:extLst>
              <a:ext uri="{FF2B5EF4-FFF2-40B4-BE49-F238E27FC236}">
                <a16:creationId xmlns:a16="http://schemas.microsoft.com/office/drawing/2014/main" id="{A2554A43-A963-17AC-1B17-F1F2E4D3B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6" y="660324"/>
            <a:ext cx="3040744" cy="276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ypes of Output Devices | Basic computer programming, Computer basics ...">
            <a:extLst>
              <a:ext uri="{FF2B5EF4-FFF2-40B4-BE49-F238E27FC236}">
                <a16:creationId xmlns:a16="http://schemas.microsoft.com/office/drawing/2014/main" id="{992244DE-5DD4-DB01-3FF4-C07B4C75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837" y="3532833"/>
            <a:ext cx="3195014" cy="257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A18D2-DB30-CEB3-4757-A589CEE0D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00" y="1029569"/>
            <a:ext cx="2158305" cy="20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88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013DF-4556-FE40-B892-67B603372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0AD91AD8-F8A0-E4F9-6BF4-E90C6E451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57751DE-B8C9-A6A8-5295-B01011F59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8AE3BCB-CAC1-7C2A-8EF3-B77B11838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F3152E0-2EEC-B7F1-D472-A31B51CBD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B51D4A7-0550-71BD-53F2-8674A8360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A64CF3-AD38-ADF5-BF68-11A945A7C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40EF833-8CE0-053C-EBC9-27B2AFACC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258A34-FD6B-3F75-A379-FD3EC0C3E723}"/>
              </a:ext>
            </a:extLst>
          </p:cNvPr>
          <p:cNvSpPr txBox="1">
            <a:spLocks/>
          </p:cNvSpPr>
          <p:nvPr/>
        </p:nvSpPr>
        <p:spPr>
          <a:xfrm>
            <a:off x="78714" y="751114"/>
            <a:ext cx="6014815" cy="56009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 உள்ளீடு, செயலாக்கம், வெளியீடு என்ற அமைப்பை உங்கள் வீட்டில் செய்யும் ஒரு வேலைக்கு ஒப்பிட்டு விவரிக்க முடியுமா?</a:t>
            </a: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மென்பொருள் இல்லாமல் ஒரு கணினி இயங்க முடியுமா? ஏன் இல்லை?</a:t>
            </a: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பயன்படுத்தும் எந்த சாதனம்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 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system component-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களை வைத்திருக்கிறது?</a:t>
            </a: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E2BD4958-9763-5E7C-1C42-2D2910A0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1" y="1219200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1FCA6FC-86B8-636C-D3FC-05C33DF2F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2</a:t>
            </a:r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3500" b="1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60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31B568-5480-AFA8-05FF-6D9B62C34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B3A89B4D-6E06-B639-3A9E-85DA1DD25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EACE331-3AF0-5802-435F-9E990ABDB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13DD6DA-175C-DA9F-CB71-AD950F268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5550807-A57B-E0C3-FECD-F10778F5F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11579F9-10C3-EA75-DADC-63C5492DA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DE0E8FB-39F2-5841-B750-2571C47CD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A0877CB-47EE-DD32-64CF-0D695F0D6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C775C-3B79-6365-B057-A6B690164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716" y="367128"/>
            <a:ext cx="10978525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எதற்கெல்லாம் கணினியைப் பாவித்து இருக்கிறீர்கள்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C44913-AADB-88C9-4A33-55BD777AA445}"/>
              </a:ext>
            </a:extLst>
          </p:cNvPr>
          <p:cNvSpPr txBox="1">
            <a:spLocks/>
          </p:cNvSpPr>
          <p:nvPr/>
        </p:nvSpPr>
        <p:spPr>
          <a:xfrm>
            <a:off x="43182" y="1003446"/>
            <a:ext cx="7674789" cy="5270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ta-IN" sz="24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4" name="Picture 3" descr="Cartoon animals next to a fish bowl&#10;&#10;AI-generated content may be incorrect.">
            <a:extLst>
              <a:ext uri="{FF2B5EF4-FFF2-40B4-BE49-F238E27FC236}">
                <a16:creationId xmlns:a16="http://schemas.microsoft.com/office/drawing/2014/main" id="{94BCA0CE-C9A8-4952-2C85-76A09A240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6" y="1842160"/>
            <a:ext cx="5309814" cy="3890326"/>
          </a:xfrm>
          <a:prstGeom prst="rect">
            <a:avLst/>
          </a:prstGeom>
        </p:spPr>
      </p:pic>
      <p:pic>
        <p:nvPicPr>
          <p:cNvPr id="7" name="Picture 6" descr="Cartoon of various devices&#10;&#10;AI-generated content may be incorrect.">
            <a:extLst>
              <a:ext uri="{FF2B5EF4-FFF2-40B4-BE49-F238E27FC236}">
                <a16:creationId xmlns:a16="http://schemas.microsoft.com/office/drawing/2014/main" id="{97B04A7C-0D9F-745B-C919-ABEA2BA0A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27" y="1842161"/>
            <a:ext cx="5464714" cy="389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01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 blue light on a square with a lightning bolt in the center&#10;&#10;AI-generated content may be incorrect.">
            <a:extLst>
              <a:ext uri="{FF2B5EF4-FFF2-40B4-BE49-F238E27FC236}">
                <a16:creationId xmlns:a16="http://schemas.microsoft.com/office/drawing/2014/main" id="{D4EF970F-2233-947A-D5A3-9B50B0F8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b="8328"/>
          <a:stretch>
            <a:fillRect/>
          </a:stretch>
        </p:blipFill>
        <p:spPr bwMode="auto">
          <a:xfrm>
            <a:off x="4038599" y="10"/>
            <a:ext cx="8160026" cy="68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D7858-A5E8-4DAE-1F97-35AD2006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71" y="2103135"/>
            <a:ext cx="3401028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b="1" dirty="0" err="1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</a:t>
            </a:r>
            <a:r>
              <a:rPr lang="en-US" sz="4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வலிமை</a:t>
            </a:r>
            <a:r>
              <a:rPr lang="en-US" sz="4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/ </a:t>
            </a:r>
            <a:r>
              <a:rPr lang="en-US" sz="4000" b="1" dirty="0" err="1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திறன்</a:t>
            </a:r>
            <a:r>
              <a:rPr lang="en-US" sz="4000" b="1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(Power of Computer)</a:t>
            </a:r>
            <a:endParaRPr lang="en-US" sz="4000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337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2406D-0563-AD97-5B30-EFC0C1EE3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FE48B16-C8D9-2280-6606-FE338B10C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37D9-B0E7-645F-FFB7-F521309E5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745199"/>
            <a:ext cx="6735536" cy="5385493"/>
          </a:xfrm>
        </p:spPr>
        <p:txBody>
          <a:bodyPr anchor="t">
            <a:noAutofit/>
          </a:bodyPr>
          <a:lstStyle/>
          <a:p>
            <a:r>
              <a:rPr lang="ta-IN" sz="27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வேகம்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(Speed) : 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வேலைகளை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மிக விரைவாகச் செய்யும். மைக்ரோ செக்கன்கள் அல்லது அதை விடவும் குறைவான நேரத்தில் செய்யும்</a:t>
            </a:r>
            <a:endParaRPr lang="en-US" sz="27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7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துல்லியம்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(Accuracy): 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குறைந்த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(minimal)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பிழைகளுடன்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(errors) 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மிகச்சரியான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(precise)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விளைவுகளைத்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(results)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தரும் </a:t>
            </a:r>
          </a:p>
          <a:p>
            <a:r>
              <a:rPr lang="ta-IN" sz="27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தானாகச் செயல்படுதல்</a:t>
            </a:r>
            <a:r>
              <a:rPr lang="en-US" sz="27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(Automation): 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மனிதத் தலையீடு இன்றி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தானாகவே அறிவுறுத்தல்களை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நிறைவேற்றும்</a:t>
            </a:r>
          </a:p>
          <a:p>
            <a:r>
              <a:rPr lang="ta-IN" sz="27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சேமிப்புத் திறன் 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(Storage): 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நிறையத் தரவுகளை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(data),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பின்னர் மீளப்பெறுவதற்கும்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(retrieval)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மீளப்பாவிப்பதற்கும்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(reuse)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சேமித்து</a:t>
            </a:r>
            <a:r>
              <a:rPr lang="en-US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(save)</a:t>
            </a:r>
            <a:r>
              <a:rPr lang="ta-IN" sz="27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வைக்க முடியும்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682E11-9002-EB37-DC53-2365D463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C4BE3E-A23B-8A0D-7F98-1B1C45FD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C6CF69-A5CB-3AE4-2F76-5072D6EFBFC4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(17)</a:t>
            </a:r>
          </a:p>
        </p:txBody>
      </p:sp>
      <p:pic>
        <p:nvPicPr>
          <p:cNvPr id="11266" name="Picture 2" descr="Speed Restriction Illustrations, Royalty-Free Vector Graphics &amp; Clip ...">
            <a:extLst>
              <a:ext uri="{FF2B5EF4-FFF2-40B4-BE49-F238E27FC236}">
                <a16:creationId xmlns:a16="http://schemas.microsoft.com/office/drawing/2014/main" id="{CA86F77C-D2EC-6810-BF8B-032B76F1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728" y="789821"/>
            <a:ext cx="2461688" cy="24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arget Business and 3d White Man Icon Logo Vector Stock Vector ...">
            <a:extLst>
              <a:ext uri="{FF2B5EF4-FFF2-40B4-BE49-F238E27FC236}">
                <a16:creationId xmlns:a16="http://schemas.microsoft.com/office/drawing/2014/main" id="{8440ADC8-1297-ADB3-F570-05225DDF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416" y="845644"/>
            <a:ext cx="2248614" cy="243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Gear Template vector icon illustration 13774253 Vector Art at Vecteezy">
            <a:extLst>
              <a:ext uri="{FF2B5EF4-FFF2-40B4-BE49-F238E27FC236}">
                <a16:creationId xmlns:a16="http://schemas.microsoft.com/office/drawing/2014/main" id="{7D0703E5-18D7-9FBD-2D02-1B8E5B30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86" y="3428574"/>
            <a:ext cx="2230813" cy="223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nterior of modern storeroom | Graphic Objects ~ Creative Market">
            <a:extLst>
              <a:ext uri="{FF2B5EF4-FFF2-40B4-BE49-F238E27FC236}">
                <a16:creationId xmlns:a16="http://schemas.microsoft.com/office/drawing/2014/main" id="{07F69C5E-FF81-D642-8482-F260B209D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542" y="3429001"/>
            <a:ext cx="3385455" cy="24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43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1BBB6E-8914-CE71-CB9F-EDC9955A5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5F86212-F830-02A5-42F6-0523685D1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6B922-1A6A-076B-E3C6-1F2231777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64" y="561239"/>
            <a:ext cx="6474279" cy="5570550"/>
          </a:xfrm>
        </p:spPr>
        <p:txBody>
          <a:bodyPr anchor="t">
            <a:noAutofit/>
          </a:bodyPr>
          <a:lstStyle/>
          <a:p>
            <a:r>
              <a:rPr lang="ta-IN" sz="26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பன்முகத் தன்மை</a:t>
            </a:r>
            <a:r>
              <a:rPr lang="en-US" sz="26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(Versatility): </a:t>
            </a:r>
            <a:r>
              <a:rPr lang="ta-IN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நிறைய விதமான வேலைகளைச் செய்யப் பயன்படும். (எழுதுவதற்கு</a:t>
            </a:r>
            <a:r>
              <a:rPr lang="en-US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(writing)</a:t>
            </a:r>
            <a:r>
              <a:rPr lang="ta-IN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நிரலாக்கத்துக்கு</a:t>
            </a:r>
            <a:r>
              <a:rPr lang="en-US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(coding))</a:t>
            </a:r>
            <a:endParaRPr lang="ta-IN" sz="26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6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பல வேலைகளை ஒன்றாகச் செய்யும் திறன்</a:t>
            </a:r>
            <a:r>
              <a:rPr lang="en-US" sz="26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(Multi-tasking): </a:t>
            </a:r>
            <a:r>
              <a:rPr lang="ta-IN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நிறைய வேலைகளை ஒரேயடியாகச் செய்ய உதவும்</a:t>
            </a:r>
          </a:p>
          <a:p>
            <a:r>
              <a:rPr lang="ta-IN" sz="26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களைப்பு இன்மை</a:t>
            </a:r>
            <a:r>
              <a:rPr lang="en-US" sz="26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(Diligence): </a:t>
            </a:r>
            <a:r>
              <a:rPr lang="ta-IN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மனிதர்கள் போல களைப்படையாது</a:t>
            </a:r>
            <a:r>
              <a:rPr lang="en-US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endParaRPr lang="ta-IN" sz="26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6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தகவல் பரிமாற்றத்திறன்</a:t>
            </a:r>
            <a:r>
              <a:rPr lang="en-US" sz="26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(Communication): </a:t>
            </a:r>
            <a:r>
              <a:rPr lang="ta-IN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உலகம் முழுவதற்கும் தரவுகளைப் பகிரலாம்</a:t>
            </a:r>
          </a:p>
          <a:p>
            <a:r>
              <a:rPr lang="ta-IN" sz="26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வரையறைக்குட்பட்டு முடிவெடுக்கும் திறன்</a:t>
            </a:r>
            <a:r>
              <a:rPr lang="en-US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தர்க்கத்தின்</a:t>
            </a:r>
            <a:r>
              <a:rPr lang="en-US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(logic)</a:t>
            </a:r>
            <a:r>
              <a:rPr lang="ta-IN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அடிப்படையில்</a:t>
            </a:r>
            <a:r>
              <a:rPr lang="en-US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முடிவுகளை எடுக்கக்கூடியது</a:t>
            </a:r>
            <a:r>
              <a:rPr lang="en-US" sz="26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(decision making)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700474-63A3-10FF-34B6-88B445415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1E1E18-4C6A-533C-70FD-A2609A17B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6491A3-EB3A-2E43-8547-705329768AB1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(18)</a:t>
            </a:r>
          </a:p>
        </p:txBody>
      </p:sp>
      <p:pic>
        <p:nvPicPr>
          <p:cNvPr id="12290" name="Picture 2" descr="Contribuyendo Al Aprendizaje">
            <a:extLst>
              <a:ext uri="{FF2B5EF4-FFF2-40B4-BE49-F238E27FC236}">
                <a16:creationId xmlns:a16="http://schemas.microsoft.com/office/drawing/2014/main" id="{FDAA8831-7381-DDF7-44BB-526555585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32" y="662888"/>
            <a:ext cx="3375785" cy="19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urning Out or Burning Bright? Your Ultimate Guide to Beating Workplace ...">
            <a:extLst>
              <a:ext uri="{FF2B5EF4-FFF2-40B4-BE49-F238E27FC236}">
                <a16:creationId xmlns:a16="http://schemas.microsoft.com/office/drawing/2014/main" id="{B7707F9C-F9CD-D5EC-4A7B-034F968F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43" y="2688772"/>
            <a:ext cx="3167563" cy="18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Fresh wallpaper | 1920x1200 | #83432">
            <a:extLst>
              <a:ext uri="{FF2B5EF4-FFF2-40B4-BE49-F238E27FC236}">
                <a16:creationId xmlns:a16="http://schemas.microsoft.com/office/drawing/2014/main" id="{B47E6648-AFEC-9F84-F057-C50C001D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221" y="4592986"/>
            <a:ext cx="2444607" cy="172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Free Business Communication Cliparts, Download Free Business ...">
            <a:extLst>
              <a:ext uri="{FF2B5EF4-FFF2-40B4-BE49-F238E27FC236}">
                <a16:creationId xmlns:a16="http://schemas.microsoft.com/office/drawing/2014/main" id="{9D2138BE-F8D3-811B-3379-44C730F29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084" y="529722"/>
            <a:ext cx="2524914" cy="269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ow To Make Clipart Transparent In Publisher | Free Images at Clker.com ...">
            <a:extLst>
              <a:ext uri="{FF2B5EF4-FFF2-40B4-BE49-F238E27FC236}">
                <a16:creationId xmlns:a16="http://schemas.microsoft.com/office/drawing/2014/main" id="{0B76DF40-E86E-7733-8953-7BB12D73F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02" y="3870250"/>
            <a:ext cx="2642298" cy="253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215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B2E19-468F-95F6-F0CC-46A0B278B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F25DFDD-7DFE-F58A-B491-139AE371A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894429-CA24-6444-59A6-709C8B46A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6C6EBD-7635-91F4-6444-9F78B111D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028B11-1761-CE0D-1B09-CE6E3CCAF2B9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(19)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11B5997-C839-38C0-EF5F-8BB72C67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871" y="-47914"/>
            <a:ext cx="1908611" cy="191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Boxes and Cartons Testing Instruments Manufacturer">
            <a:extLst>
              <a:ext uri="{FF2B5EF4-FFF2-40B4-BE49-F238E27FC236}">
                <a16:creationId xmlns:a16="http://schemas.microsoft.com/office/drawing/2014/main" id="{B24BEC32-E002-ABDB-C036-45160FFF2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578" y="2291521"/>
            <a:ext cx="1468763" cy="134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System Search Clip Art at Clker.com - vector clip art online #4011299">
            <a:extLst>
              <a:ext uri="{FF2B5EF4-FFF2-40B4-BE49-F238E27FC236}">
                <a16:creationId xmlns:a16="http://schemas.microsoft.com/office/drawing/2014/main" id="{5D3B96AB-56C5-2B01-B4CD-368DE60E1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826" y="2217252"/>
            <a:ext cx="1452699" cy="170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skype video call clipart 10 free Cliparts | Download images on ...">
            <a:extLst>
              <a:ext uri="{FF2B5EF4-FFF2-40B4-BE49-F238E27FC236}">
                <a16:creationId xmlns:a16="http://schemas.microsoft.com/office/drawing/2014/main" id="{DC257067-9775-BE32-19AE-A971F4D30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495" y="4293357"/>
            <a:ext cx="1821525" cy="182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Social Media - 500 Miles">
            <a:extLst>
              <a:ext uri="{FF2B5EF4-FFF2-40B4-BE49-F238E27FC236}">
                <a16:creationId xmlns:a16="http://schemas.microsoft.com/office/drawing/2014/main" id="{71114B72-3B09-059A-5897-5EE777AE1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805" y="4463472"/>
            <a:ext cx="1628109" cy="134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A7AE16-B678-446C-E587-6B3C28EB9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355344"/>
              </p:ext>
            </p:extLst>
          </p:nvPr>
        </p:nvGraphicFramePr>
        <p:xfrm>
          <a:off x="87086" y="42494"/>
          <a:ext cx="8318977" cy="6360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8848">
                  <a:extLst>
                    <a:ext uri="{9D8B030D-6E8A-4147-A177-3AD203B41FA5}">
                      <a16:colId xmlns:a16="http://schemas.microsoft.com/office/drawing/2014/main" val="3975468666"/>
                    </a:ext>
                  </a:extLst>
                </a:gridCol>
                <a:gridCol w="2390129">
                  <a:extLst>
                    <a:ext uri="{9D8B030D-6E8A-4147-A177-3AD203B41FA5}">
                      <a16:colId xmlns:a16="http://schemas.microsoft.com/office/drawing/2014/main" val="2909512815"/>
                    </a:ext>
                  </a:extLst>
                </a:gridCol>
              </a:tblGrid>
              <a:tr h="584190">
                <a:tc>
                  <a:txBody>
                    <a:bodyPr/>
                    <a:lstStyle/>
                    <a:p>
                      <a:r>
                        <a:rPr lang="ta-IN" sz="1700" b="1" dirty="0">
                          <a:solidFill>
                            <a:schemeClr val="bg1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கணினியின் பயன்பாடுகள்</a:t>
                      </a:r>
                      <a:r>
                        <a:rPr lang="en-US" sz="1700" b="1" dirty="0">
                          <a:solidFill>
                            <a:schemeClr val="bg1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Uses of computers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a-IN" sz="1700" b="1" dirty="0">
                          <a:solidFill>
                            <a:schemeClr val="bg1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கணினியின் வலிமை</a:t>
                      </a:r>
                      <a:r>
                        <a:rPr lang="en-US" sz="1700" b="1" dirty="0">
                          <a:solidFill>
                            <a:schemeClr val="bg1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/ </a:t>
                      </a:r>
                      <a:r>
                        <a:rPr lang="ta-IN" sz="1700" b="1" dirty="0">
                          <a:solidFill>
                            <a:schemeClr val="bg1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திறன்</a:t>
                      </a:r>
                      <a:r>
                        <a:rPr lang="en-US" sz="1700" b="1" dirty="0">
                          <a:solidFill>
                            <a:schemeClr val="bg1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Power of Computer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11226"/>
                  </a:ext>
                </a:extLst>
              </a:tr>
              <a:tr h="39572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துல்லியம்</a:t>
                      </a:r>
                      <a:r>
                        <a:rPr lang="en-US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(accuracy)</a:t>
                      </a: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தேவைப்படுகின்ற</a:t>
                      </a:r>
                      <a:r>
                        <a:rPr lang="en-US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,</a:t>
                      </a: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விரைவாகச் செய்ய வேண்டிய வேலைகள்</a:t>
                      </a:r>
                      <a:endParaRPr lang="en-US" sz="1700" b="1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கணிதம், தரவுகளைச்</a:t>
                      </a:r>
                      <a:r>
                        <a:rPr lang="en-US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(data)</a:t>
                      </a:r>
                      <a:r>
                        <a:rPr lang="ta-IN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செயல்முறைக்கு உட்படுத்துதல்</a:t>
                      </a:r>
                      <a:r>
                        <a:rPr lang="en-US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(processing)</a:t>
                      </a:r>
                      <a:r>
                        <a:rPr lang="ta-IN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மற்றும் படிப்படியான </a:t>
                      </a:r>
                      <a:r>
                        <a:rPr lang="en-US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(step-by-step) </a:t>
                      </a:r>
                      <a:r>
                        <a:rPr lang="ta-IN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செய்முறைகளை முன்னரே கொடுக்க முடிகிற வேலைகளுக்கு உகந்தது</a:t>
                      </a:r>
                      <a:endParaRPr lang="en-US" sz="1700" b="1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வேகம்</a:t>
                      </a:r>
                      <a:endParaRPr lang="en-US" sz="1700" b="1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15626"/>
                  </a:ext>
                </a:extLst>
              </a:tr>
              <a:tr h="3957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துல்லியம்</a:t>
                      </a:r>
                      <a:endParaRPr lang="en-US" sz="1700" b="1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098344"/>
                  </a:ext>
                </a:extLst>
              </a:tr>
              <a:tr h="8324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பல வேலைகளை </a:t>
                      </a:r>
                      <a:endParaRPr lang="en-US" sz="1700" b="1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ஒன்றாகச்</a:t>
                      </a:r>
                      <a:r>
                        <a:rPr lang="en-US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</a:t>
                      </a: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செய்யும்</a:t>
                      </a:r>
                      <a:endParaRPr lang="en-US" sz="1700" b="1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திறன்</a:t>
                      </a:r>
                      <a:endParaRPr lang="en-US" sz="1700" b="1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934572"/>
                  </a:ext>
                </a:extLst>
              </a:tr>
              <a:tr h="1332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தகவல்களைச் சேமிக்கவும்</a:t>
                      </a:r>
                      <a:r>
                        <a:rPr lang="en-US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(store)</a:t>
                      </a: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ஒழுங்குபடுத்தவும்</a:t>
                      </a:r>
                      <a:r>
                        <a:rPr lang="en-US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(organize)</a:t>
                      </a: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உதவும்</a:t>
                      </a:r>
                      <a:endParaRPr lang="en-US" sz="1700" b="1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சேமிப்புத் திறன் </a:t>
                      </a:r>
                      <a:endParaRPr lang="en-US" sz="1700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155067"/>
                  </a:ext>
                </a:extLst>
              </a:tr>
              <a:tr h="33590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கடினமான அல்லது சலிப்புத் தட்டக்கூடிய</a:t>
                      </a:r>
                      <a:r>
                        <a:rPr lang="en-US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(boring)</a:t>
                      </a: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வேலைகளைச் செய்ய உதவியாக இருக்கும்</a:t>
                      </a:r>
                      <a:r>
                        <a:rPr lang="en-US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. </a:t>
                      </a:r>
                      <a:r>
                        <a:rPr lang="ta-IN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அதிக நேரம் எடுக்கின்ற வேலைகள், திரும்பத் திரும்ப ஒரே படிமுறைகளைப்</a:t>
                      </a:r>
                      <a:r>
                        <a:rPr lang="en-US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(step-by-step)</a:t>
                      </a:r>
                      <a:r>
                        <a:rPr lang="ta-IN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பின்பற்றிச் செய்கின்ற வேலைகள்</a:t>
                      </a:r>
                      <a:endParaRPr lang="en-US" sz="1700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களைப்பு இன்மை</a:t>
                      </a:r>
                      <a:endParaRPr lang="en-US" sz="1700" b="1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787786"/>
                  </a:ext>
                </a:extLst>
              </a:tr>
              <a:tr h="3359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பன்முகத் தன்மை</a:t>
                      </a:r>
                      <a:endParaRPr lang="en-US" sz="1700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912670"/>
                  </a:ext>
                </a:extLst>
              </a:tr>
              <a:tr h="5841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வரையறைக்குட்பட்டு</a:t>
                      </a:r>
                      <a:endParaRPr lang="en-US" sz="1700" b="1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முடிவெடுக்கும் திறன்</a:t>
                      </a:r>
                      <a:endParaRPr lang="en-US" sz="1700" b="1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026935"/>
                  </a:ext>
                </a:extLst>
              </a:tr>
              <a:tr h="3359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தானாகச் செயல்படுதல்</a:t>
                      </a:r>
                      <a:endParaRPr lang="en-US" sz="1700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238789"/>
                  </a:ext>
                </a:extLst>
              </a:tr>
              <a:tr h="10969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தொடர்பாடல்</a:t>
                      </a:r>
                      <a:r>
                        <a:rPr lang="en-US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(communication)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மின்னஞ்சல்</a:t>
                      </a:r>
                      <a:r>
                        <a:rPr lang="en-US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(email)</a:t>
                      </a:r>
                      <a:r>
                        <a:rPr lang="ta-IN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, காணொளி அழைப்புகள்</a:t>
                      </a:r>
                      <a:r>
                        <a:rPr lang="en-US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(video calls)</a:t>
                      </a:r>
                      <a:r>
                        <a:rPr lang="ta-IN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,  சமூக வலைத்தளங்கள்</a:t>
                      </a:r>
                      <a:r>
                        <a:rPr lang="en-US" sz="1700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(social media)</a:t>
                      </a:r>
                      <a:endParaRPr lang="ta-IN" sz="1700" dirty="0">
                        <a:solidFill>
                          <a:srgbClr val="0C394C"/>
                        </a:solidFill>
                        <a:latin typeface="Vijaya" panose="02020604020202020204" pitchFamily="18" charset="0"/>
                        <a:cs typeface="Vijaya" panose="02020604020202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தகவல் பரிமாற்றத்திறன்</a:t>
                      </a:r>
                      <a:r>
                        <a:rPr lang="en-US" sz="1700" b="1" dirty="0">
                          <a:solidFill>
                            <a:srgbClr val="0C394C"/>
                          </a:solidFill>
                          <a:latin typeface="Vijaya" panose="02020604020202020204" pitchFamily="18" charset="0"/>
                          <a:cs typeface="Vijaya" panose="02020604020202020204" pitchFamily="18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091056"/>
                  </a:ext>
                </a:extLst>
              </a:tr>
            </a:tbl>
          </a:graphicData>
        </a:graphic>
      </p:graphicFrame>
      <p:pic>
        <p:nvPicPr>
          <p:cNvPr id="3074" name="Picture 2" descr="SPEED - Lang Ivey">
            <a:extLst>
              <a:ext uri="{FF2B5EF4-FFF2-40B4-BE49-F238E27FC236}">
                <a16:creationId xmlns:a16="http://schemas.microsoft.com/office/drawing/2014/main" id="{092A8591-54BD-6762-2330-3B3D3C95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922" y="3038"/>
            <a:ext cx="1504076" cy="15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968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779FD-120F-5DF1-AD4A-D8079159A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omputer with a broken link on the screen&#10;&#10;AI-generated content may be incorrect.">
            <a:extLst>
              <a:ext uri="{FF2B5EF4-FFF2-40B4-BE49-F238E27FC236}">
                <a16:creationId xmlns:a16="http://schemas.microsoft.com/office/drawing/2014/main" id="{62973071-890D-F3E2-E4A4-17F765B25D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278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17" name="Rectangle 21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3E1CD-F2FC-3E92-A671-999247691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20" y="2133601"/>
            <a:ext cx="3897765" cy="298030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000" b="1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</a:t>
            </a:r>
            <a:r>
              <a:rPr lang="en-US" sz="5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பலவீனங்கள்</a:t>
            </a:r>
            <a:r>
              <a:rPr lang="en-US" sz="5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br>
              <a:rPr lang="en-US" sz="5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5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(Weakness of Computer)</a:t>
            </a:r>
            <a:endParaRPr lang="en-US" sz="5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668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14FBF-42CA-B34C-9F03-020CFEBF0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6AB179F-D229-8FDD-60BC-894C7138E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EA8E-C7B2-BD32-4F3B-D89F2D5ED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12" y="420568"/>
            <a:ext cx="7304316" cy="5559664"/>
          </a:xfrm>
        </p:spPr>
        <p:txBody>
          <a:bodyPr anchor="t">
            <a:noAutofit/>
          </a:bodyPr>
          <a:lstStyle/>
          <a:p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கணினிக்கு உணர்ச்சியோ (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emotions)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உணர்வோ (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feelings) 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இல்லை</a:t>
            </a: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அதற்கு மகிழ்ச்சி (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happy),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கோபம் (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angry),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சோகம் (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sad)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போன்ற உணர்ச்சிகள் இல்லை. கணினியால் அவற்றை உணர முடியாது</a:t>
            </a: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கணினியால் மனிதர்களின் உணர்வுகளைப் புரிந்து கொள்ள முடியாது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கணினிக்குச்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சொந்தமாக மூளை இல்லை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நாம் கூறுபவற்றை மட்டுமே செய்யும்</a:t>
            </a:r>
            <a:endParaRPr lang="en-US" sz="2000" b="1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சிந்திக்கவோ (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thinking)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புரிந்துகொள்ளவோ (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understanding)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இயலாது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</a:p>
          <a:p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தவறான தகவல் (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wrong input)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கொடுத்தால், தவறான முடிவு (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wrong output)</a:t>
            </a: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தவறான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(wrong)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அல்லது பொருத்தம் இல்லாத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(inappropriate)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தரவுகளைக்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(data)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கொடுத்தால்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அது தவறான பதிலையே தரும்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தரவு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(data)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சரியானதா பிழையானதா என்று சரிபார்க்கத் தெரியாது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மின்சாரமும் (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electricity)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மென்பொருளும் (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software)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தேவை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மின்சாரம் இல்லாமல் வேலை செய்யாது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வேலை செய்ய மென்பொருள் (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software)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தேவை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46E188-B579-A982-ED85-91B0514FC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A06867-C8A4-5C00-E439-809566B39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F7C336-BF0E-571D-BCD7-C3F2AD19A45B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(20)</a:t>
            </a:r>
          </a:p>
        </p:txBody>
      </p:sp>
      <p:pic>
        <p:nvPicPr>
          <p:cNvPr id="13314" name="Picture 2" descr="No Brain, No Pain">
            <a:extLst>
              <a:ext uri="{FF2B5EF4-FFF2-40B4-BE49-F238E27FC236}">
                <a16:creationId xmlns:a16="http://schemas.microsoft.com/office/drawing/2014/main" id="{3EB18AAB-05C9-D7B8-1031-726DE32E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599" y="1027837"/>
            <a:ext cx="2012789" cy="201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Unplug clipart 20 free Cliparts | Download images on Clipground 2024">
            <a:extLst>
              <a:ext uri="{FF2B5EF4-FFF2-40B4-BE49-F238E27FC236}">
                <a16:creationId xmlns:a16="http://schemas.microsoft.com/office/drawing/2014/main" id="{837EB4B9-19A6-EFE1-ABBF-7D8711BDD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30" y="3791940"/>
            <a:ext cx="1801078" cy="20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Windows Browsers 2019, HD Png Download - kindpng">
            <a:extLst>
              <a:ext uri="{FF2B5EF4-FFF2-40B4-BE49-F238E27FC236}">
                <a16:creationId xmlns:a16="http://schemas.microsoft.com/office/drawing/2014/main" id="{9A41CCDF-262C-0308-255D-FB6079E97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64" y="3817375"/>
            <a:ext cx="2713834" cy="18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No love - Free love and romance icons">
            <a:extLst>
              <a:ext uri="{FF2B5EF4-FFF2-40B4-BE49-F238E27FC236}">
                <a16:creationId xmlns:a16="http://schemas.microsoft.com/office/drawing/2014/main" id="{4923C9B9-8281-65AB-5BEF-F071949C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59" y="941142"/>
            <a:ext cx="2349178" cy="234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F693-BF35-1283-1878-AD1C8B62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31" y="1397480"/>
            <a:ext cx="4180550" cy="28984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a-IN" sz="3500" b="1" dirty="0">
                <a:latin typeface="Vijaya" panose="02020604020202020204" pitchFamily="18" charset="0"/>
                <a:cs typeface="Vijaya" panose="02020604020202020204" pitchFamily="18" charset="0"/>
              </a:rPr>
              <a:t>கணினிப் பயன்பாட்டின் உதாரணம்: மைக்ரோசொப்ற்</a:t>
            </a:r>
            <a:r>
              <a:rPr lang="en-US" sz="3500" b="1" dirty="0"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3500" b="1" dirty="0">
                <a:latin typeface="Vijaya" panose="02020604020202020204" pitchFamily="18" charset="0"/>
                <a:cs typeface="Vijaya" panose="02020604020202020204" pitchFamily="18" charset="0"/>
              </a:rPr>
              <a:t>வேட் </a:t>
            </a:r>
            <a:r>
              <a:rPr lang="en-US" sz="3500" b="1" dirty="0">
                <a:latin typeface="Vijaya" panose="02020604020202020204" pitchFamily="18" charset="0"/>
                <a:cs typeface="Vijaya" panose="02020604020202020204" pitchFamily="18" charset="0"/>
              </a:rPr>
              <a:t>(Microsoft Word)</a:t>
            </a:r>
            <a:endParaRPr lang="en-US" sz="3500" b="1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DCC37C-BA7B-E2F6-3B09-E0D454711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212" y="1204722"/>
            <a:ext cx="6672834" cy="444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061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20E70B-BD3F-EFB5-AF24-9B313DEBD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BD26D6A-2FF1-EDDA-4AF5-BCEA1320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04982-C466-BDE5-F476-7F38876CF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744378"/>
            <a:ext cx="7856559" cy="5599058"/>
          </a:xfrm>
        </p:spPr>
        <p:txBody>
          <a:bodyPr anchor="t">
            <a:noAutofit/>
          </a:bodyPr>
          <a:lstStyle/>
          <a:p>
            <a:r>
              <a:rPr lang="ta-IN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கணினிக்குப் படைப்பாற்றல் (</a:t>
            </a:r>
            <a:r>
              <a:rPr lang="en-US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creativity) </a:t>
            </a:r>
            <a:r>
              <a:rPr lang="ta-IN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இல்லை</a:t>
            </a:r>
            <a:r>
              <a:rPr lang="en-US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</a:p>
          <a:p>
            <a:pPr lvl="1"/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மனிதர்களைப் போல சிந்திக்கவோ புதியவற்றைக் கற்பனையோ செய்யாது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 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கலையையோ (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art) 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புதிய யோசனைகளையோ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(idea)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அதுவாகச் செய்யாது</a:t>
            </a:r>
          </a:p>
          <a:p>
            <a:r>
              <a:rPr lang="ta-IN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ஊடுருவப்படலாம் (</a:t>
            </a:r>
            <a:r>
              <a:rPr lang="en-US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hack) </a:t>
            </a:r>
            <a:r>
              <a:rPr lang="ta-IN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அல்லது வைரஸினால் (</a:t>
            </a:r>
            <a:r>
              <a:rPr lang="en-US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computer-virus) </a:t>
            </a:r>
            <a:r>
              <a:rPr lang="ta-IN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பீடிக்கப்படலாம்</a:t>
            </a:r>
            <a:endParaRPr lang="en-US" sz="19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கணினியை யாராவது முறையற்ற வழியில் ஊடுருவி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(hack)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தகவல் திருடலாம் (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steal data)</a:t>
            </a:r>
          </a:p>
          <a:p>
            <a:pPr lvl="1"/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-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வைரஷால் பீடிக்கப்பட்டால்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சரியாக வேலை செய்யாது</a:t>
            </a:r>
            <a:endParaRPr lang="en-US" sz="19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பழுது (</a:t>
            </a:r>
            <a:r>
              <a:rPr lang="en-US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damage) </a:t>
            </a:r>
            <a:r>
              <a:rPr lang="ta-IN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மற்றும் பழமை (</a:t>
            </a:r>
            <a:r>
              <a:rPr lang="en-US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old)</a:t>
            </a:r>
          </a:p>
          <a:p>
            <a:pPr lvl="1"/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சில நேரங்களில் பாகங்கள் (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parts) 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பழுதடையும்.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சில வருடங்களில்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அது மெதுவாகி விடும் அல்லது காலாவதி ஆகிவிடும்</a:t>
            </a:r>
            <a:endParaRPr lang="en-US" sz="19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19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சுற்றுச்சூழலுக்குப் பாதிப்பு</a:t>
            </a:r>
            <a:endParaRPr lang="en-US" sz="1900" b="1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பழைய கணினிகளைக் கைவிடும்போது அவை மின்கழிவாக (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electronic waste) 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மாறும்</a:t>
            </a:r>
            <a:endParaRPr lang="en-US" sz="19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புதிய கணினி செய்ய நிறைய சக்தியும்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(energy)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அரிதான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மூலப்பொருட்களும்</a:t>
            </a:r>
            <a:r>
              <a:rPr lang="en-US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(raw materials)</a:t>
            </a:r>
            <a:r>
              <a:rPr lang="ta-IN" sz="19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தேவை</a:t>
            </a:r>
            <a:endParaRPr lang="en-US" sz="19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A65482-E82A-AE17-495B-9C70D7F1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DBB03B-3DFA-9945-0A0B-27C3F354D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3BCCC7-662D-E2B0-D570-51A2C52FE81A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(21)</a:t>
            </a:r>
          </a:p>
        </p:txBody>
      </p:sp>
      <p:pic>
        <p:nvPicPr>
          <p:cNvPr id="14344" name="Picture 8" descr="Hacker Cartoons Stock Photos, Pictures &amp; Royalty-Free Images - iStock">
            <a:extLst>
              <a:ext uri="{FF2B5EF4-FFF2-40B4-BE49-F238E27FC236}">
                <a16:creationId xmlns:a16="http://schemas.microsoft.com/office/drawing/2014/main" id="{80FA41F5-2995-7F9D-A14D-2CA3755F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272" y="571079"/>
            <a:ext cx="1818986" cy="18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omputer Virus Clipart">
            <a:extLst>
              <a:ext uri="{FF2B5EF4-FFF2-40B4-BE49-F238E27FC236}">
                <a16:creationId xmlns:a16="http://schemas.microsoft.com/office/drawing/2014/main" id="{B6F274E0-9ECE-A7DB-C127-BEBFCA1E6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85" y="2478966"/>
            <a:ext cx="2279387" cy="147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169AC3-FC55-28ED-118A-6905B54FF495}"/>
              </a:ext>
            </a:extLst>
          </p:cNvPr>
          <p:cNvSpPr/>
          <p:nvPr/>
        </p:nvSpPr>
        <p:spPr>
          <a:xfrm>
            <a:off x="7417894" y="744377"/>
            <a:ext cx="1818986" cy="154199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11F9AF-0157-8A41-930A-EBD590EE4487}"/>
              </a:ext>
            </a:extLst>
          </p:cNvPr>
          <p:cNvSpPr/>
          <p:nvPr/>
        </p:nvSpPr>
        <p:spPr>
          <a:xfrm>
            <a:off x="8862893" y="807452"/>
            <a:ext cx="1554037" cy="133861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52" name="Picture 16" descr="Routine Maintenance">
            <a:extLst>
              <a:ext uri="{FF2B5EF4-FFF2-40B4-BE49-F238E27FC236}">
                <a16:creationId xmlns:a16="http://schemas.microsoft.com/office/drawing/2014/main" id="{A79528A1-DD1C-7F05-FE43-0CEA19BB0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539" y="2597966"/>
            <a:ext cx="1490451" cy="123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Premium Photo | An old computer lying in the jungle a postapocalyptic ...">
            <a:extLst>
              <a:ext uri="{FF2B5EF4-FFF2-40B4-BE49-F238E27FC236}">
                <a16:creationId xmlns:a16="http://schemas.microsoft.com/office/drawing/2014/main" id="{3EAF5FED-A388-2CDD-F75B-C586095F5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99" y="4639095"/>
            <a:ext cx="1825198" cy="121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Mascot Illustration Featuring the Earth Suffering from Flooding Air ...">
            <a:extLst>
              <a:ext uri="{FF2B5EF4-FFF2-40B4-BE49-F238E27FC236}">
                <a16:creationId xmlns:a16="http://schemas.microsoft.com/office/drawing/2014/main" id="{D4F89FAF-74B4-C95F-3277-36EEA8820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755" y="4195562"/>
            <a:ext cx="1961243" cy="19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11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69D4A-9CF4-E5BF-08DC-2F878D27A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B5685C2A-BEF4-461B-5DF0-8F18691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78ACF83-2FEF-0C61-B0D7-F7E429A1E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C426608-5779-4E8A-B34E-194D5EE2A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C5C87FC-C573-9562-15C8-9BB3BC8D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14524C3-6DB9-4240-4464-FE1EBAB94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69D0705-C6E4-10E1-CD4A-79BF7EA6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F9F4D41C-AB13-5766-C050-1ADC5EA97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A52B86-A05A-28E8-04F0-D07D14AD7362}"/>
              </a:ext>
            </a:extLst>
          </p:cNvPr>
          <p:cNvSpPr txBox="1">
            <a:spLocks/>
          </p:cNvSpPr>
          <p:nvPr/>
        </p:nvSpPr>
        <p:spPr>
          <a:xfrm>
            <a:off x="85651" y="999657"/>
            <a:ext cx="6713973" cy="53892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l">
              <a:buFont typeface="+mj-lt"/>
              <a:buAutoNum type="arabicPeriod"/>
            </a:pP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ஒரு கணினியால் மனிதரைப் போல என்ன செய்ய முடியாது? உதாரணங்களைக் கூறமுடியுமா?</a:t>
            </a:r>
            <a:endParaRPr lang="en-US" sz="25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25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நிஜ வாழ்க்கையில்</a:t>
            </a:r>
            <a:r>
              <a:rPr lang="en-US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தவறான தகவலால்</a:t>
            </a:r>
            <a:r>
              <a:rPr lang="en-US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(wrong information)</a:t>
            </a: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ஏற்படக்கூடிய ஒரு மோசமான விளைவு (</a:t>
            </a:r>
            <a:r>
              <a:rPr lang="en-US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negative consequence) </a:t>
            </a: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என்ன?</a:t>
            </a:r>
            <a:endParaRPr lang="en-US" sz="25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25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 தானாகச் செயல்படும் தன்மை</a:t>
            </a:r>
            <a:r>
              <a:rPr lang="en-US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(automation)</a:t>
            </a: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எப்படி</a:t>
            </a:r>
            <a:r>
              <a:rPr lang="en-US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உற்பத்தித்திறனை</a:t>
            </a:r>
            <a:r>
              <a:rPr lang="en-US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(productivity) </a:t>
            </a: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அதிகரிக்கின்றது?</a:t>
            </a: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03FD2C46-5444-D044-835C-634CAC27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915" y="1127557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7435A9A3-3649-2E46-698D-982F8A78E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63607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3</a:t>
            </a:r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3500" b="1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344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EFCF4-72FE-47A2-B41C-97DB09B12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E1515E7E-FC69-01F7-1D82-8C9E42367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5A60A-550F-7065-9BF2-246CBFB7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29" y="554433"/>
            <a:ext cx="7784356" cy="5749133"/>
          </a:xfrm>
        </p:spPr>
        <p:txBody>
          <a:bodyPr anchor="t">
            <a:noAutofit/>
          </a:bodyPr>
          <a:lstStyle/>
          <a:p>
            <a:r>
              <a:rPr lang="ta-IN" sz="24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கணினிக்குச் சொந்தமாக மூளை இல்லை</a:t>
            </a:r>
            <a:r>
              <a:rPr lang="en-US" sz="24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மையச்செயலி</a:t>
            </a:r>
            <a:r>
              <a:rPr lang="en-US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(CPU)</a:t>
            </a:r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மூளை போலச் செயற்படும். ஆனால் அது மூளை இல்லை</a:t>
            </a:r>
            <a:endParaRPr lang="en-US" sz="24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கம்ப்யூட்டர் ஒரு </a:t>
            </a:r>
            <a:r>
              <a:rPr lang="ta-IN" sz="24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சிறந்த உதவியாளராய்</a:t>
            </a:r>
            <a:r>
              <a:rPr lang="en-US" sz="24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(assistant)</a:t>
            </a:r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இருக்கும். சொல்லும் வேலையை </a:t>
            </a:r>
            <a:r>
              <a:rPr lang="ta-IN" sz="24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மட்டும்</a:t>
            </a:r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தான் அது செய்யும்</a:t>
            </a:r>
            <a:endParaRPr lang="en-US" sz="24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யாராவது கணினியை முறையற்ற வழியில்</a:t>
            </a:r>
            <a:r>
              <a:rPr lang="en-US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ஊடுருவினால்</a:t>
            </a:r>
            <a:r>
              <a:rPr lang="en-US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(hack)</a:t>
            </a:r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அல்லது கணினி</a:t>
            </a:r>
            <a:r>
              <a:rPr lang="en-US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-</a:t>
            </a:r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வைரஸ்</a:t>
            </a:r>
            <a:r>
              <a:rPr lang="en-US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(virus)</a:t>
            </a:r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உள்ளே வந்து</a:t>
            </a:r>
            <a:r>
              <a:rPr lang="en-US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அதற்குத் தவறான அறிவுறுத்தல்கள்</a:t>
            </a:r>
            <a:r>
              <a:rPr lang="en-US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</a:t>
            </a:r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கொடுத்தால்</a:t>
            </a:r>
            <a:r>
              <a:rPr lang="en-US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4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அவற்றையும் செய்யும்</a:t>
            </a:r>
            <a:endParaRPr lang="en-US" sz="24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ஏனெனில் யார்</a:t>
            </a:r>
            <a:r>
              <a:rPr lang="en-US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வேலை</a:t>
            </a:r>
            <a:r>
              <a:rPr lang="en-US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சொன்னாலும் அது செய்யும்</a:t>
            </a:r>
            <a:endParaRPr lang="en-US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ஒரே வேலையை வெவ்வேறு விதமாகச் செய்யச் சொல்லி</a:t>
            </a:r>
            <a:r>
              <a:rPr lang="en-US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வெவ்வேறு நபர்கள் ஒருவருக்கு அறிவுறுத்தலாம்</a:t>
            </a:r>
            <a:endParaRPr lang="en-US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நபர்களின் அறிவுறுத்தும்</a:t>
            </a:r>
            <a:r>
              <a:rPr lang="en-US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(instructing)</a:t>
            </a:r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திறனுக்கு</a:t>
            </a:r>
            <a:r>
              <a:rPr lang="en-US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(skill)</a:t>
            </a:r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ஏற்ப வேலை விரைவாக நடைபெறும்</a:t>
            </a:r>
            <a:endParaRPr lang="en-US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அதே போல் நாம் அறிவுறுத்தும் </a:t>
            </a:r>
            <a:r>
              <a:rPr lang="en-US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(instructing)</a:t>
            </a:r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விதத்துக்கு ஏற்ப வேலையைத் திறமையாகவோ மட்டமாகவோ கணினியும் செய்யும்</a:t>
            </a:r>
            <a:r>
              <a:rPr lang="en-US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BE3EE96B-9D4F-2A7B-4C4F-557A59194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81912C6-FDC3-8AF5-40DF-1FD8C27CC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435E17-3EC6-849D-4D8F-42456DA44338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(22)</a:t>
            </a:r>
          </a:p>
        </p:txBody>
      </p:sp>
      <p:pic>
        <p:nvPicPr>
          <p:cNvPr id="16386" name="Picture 2" descr="Premium Vector | Little kid helping to do chores and dry the clothes ...">
            <a:extLst>
              <a:ext uri="{FF2B5EF4-FFF2-40B4-BE49-F238E27FC236}">
                <a16:creationId xmlns:a16="http://schemas.microsoft.com/office/drawing/2014/main" id="{C97D7472-93C4-0F48-4BDF-7AECC544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685" y="422456"/>
            <a:ext cx="4060775" cy="334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AD6CE-6AEF-9D1C-F194-E22E5959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127" y="3768643"/>
            <a:ext cx="1961718" cy="2546248"/>
          </a:xfrm>
          <a:prstGeom prst="rect">
            <a:avLst/>
          </a:prstGeom>
        </p:spPr>
      </p:pic>
      <p:pic>
        <p:nvPicPr>
          <p:cNvPr id="16388" name="Picture 4" descr="Hacker Vector Art, Icons, and Graphics for Free Download #3985694">
            <a:extLst>
              <a:ext uri="{FF2B5EF4-FFF2-40B4-BE49-F238E27FC236}">
                <a16:creationId xmlns:a16="http://schemas.microsoft.com/office/drawing/2014/main" id="{9A465E9B-37F3-4FDA-34B2-BB94BF8D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041" y="3768643"/>
            <a:ext cx="1504470" cy="15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Viruses On Laptop | Great PowerPoint ClipArt for Presentations ...">
            <a:extLst>
              <a:ext uri="{FF2B5EF4-FFF2-40B4-BE49-F238E27FC236}">
                <a16:creationId xmlns:a16="http://schemas.microsoft.com/office/drawing/2014/main" id="{39CA4DA7-74E2-0F26-082A-6C08D5F1C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517" y="5072706"/>
            <a:ext cx="1961718" cy="12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E8B808-57C1-5EF4-F0E3-594855E8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361" y="-91239"/>
            <a:ext cx="6806593" cy="62836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ta-IN" sz="30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கணினிக்குச் சொந்தமாக மூளை இல்லை</a:t>
            </a:r>
            <a:endParaRPr lang="en-US" sz="3000" b="1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91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6B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88ECBB-83E4-74BF-C4CE-DD8DC3E9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9" name="Rectangle 218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0EE03-B1F5-6A0B-4FDB-310B2CAA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320040"/>
            <a:ext cx="5455920" cy="4709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கணினிக்கு</a:t>
            </a:r>
            <a:r>
              <a:rPr lang="en-US" sz="4000" b="1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4000" b="1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அறிவுறுத்தல்களை</a:t>
            </a:r>
            <a:r>
              <a:rPr lang="en-US" sz="4000" b="1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</a:t>
            </a:r>
            <a:br>
              <a:rPr lang="en-US" sz="4000" b="1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4000" b="1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வழங்கு</a:t>
            </a:r>
            <a:r>
              <a:rPr lang="ta-IN" sz="4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தல்</a:t>
            </a:r>
            <a:endParaRPr lang="en-US" sz="4000" kern="12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2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artoon of a person pointing at a computer&#10;&#10;AI-generated content may be incorrect.">
            <a:extLst>
              <a:ext uri="{FF2B5EF4-FFF2-40B4-BE49-F238E27FC236}">
                <a16:creationId xmlns:a16="http://schemas.microsoft.com/office/drawing/2014/main" id="{CEFABE69-3875-A911-C55E-34A667265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32" y="401337"/>
            <a:ext cx="6055325" cy="60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3293A-16D4-1A07-3497-94CE89486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B7D99B89-8A67-5EB3-02A9-A8F9B0C10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2C26B-CB90-FA37-E80E-FCE1E0C4D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77680"/>
            <a:ext cx="7239000" cy="5645439"/>
          </a:xfrm>
        </p:spPr>
        <p:txBody>
          <a:bodyPr anchor="t">
            <a:noAutofit/>
          </a:bodyPr>
          <a:lstStyle/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 மொழி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language)</a:t>
            </a: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ஆங்கிலம் மட்டும் தெரிந்த ஒருவரோடு கதைப்பதற்கு ஆங்கிலத்தைப் பயன்படுத்துவோம். வேறுமொழியில் கதைத்தால் அவருக்கு விளங்காது. அதே போல் கணினிக்கும் ஒரு மொழி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(language)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இருக்கிறது. அந்த மொழியில் அறிவுறுத்தல்களைக்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கொடுத்தால் மட்டுமே அதற்குப் புரியும். அதனைக் கணினிமொழி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language)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என்று கூறுவோம். கணினிக்கு அறிவுறுத்தல்களைக்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கொடுப்பதற்கு கணினிமொழி பயன்படும்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நிரலாக்க மொழி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(programming language)</a:t>
            </a: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நிரலாக்க மொழி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(programming language)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என்பது கணினி மொழிகளின்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(computer language)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வகைகளில் ஒன்றாகும்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இலக்கணம்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(grammar)</a:t>
            </a: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நாம் பேசும் மொழிகளுக்கு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(language)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எப்படி இலக்கணம்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(grammar)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இருக்கின்றதோ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அதே போல் கணினி மொழிகளுக்கும் இலக்கணம்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(grammar)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இருக்கிறது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2"/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வாக்கிய அமைப்பு</a:t>
            </a:r>
            <a:r>
              <a:rPr lang="en-US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(syntax)</a:t>
            </a:r>
          </a:p>
          <a:p>
            <a:pPr lvl="3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சரியான முறையில் எவ்வாறு அறிவுறுத்தல்களைக்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கொடுக்க வேண்டும்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8FA7E5F-0E57-2527-DD44-0C0EAFCE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5E8D4025-EFD3-31FD-BD07-A122A6AD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F9B11-9E12-B8C9-8E12-EE0EC1C998B8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(23)</a:t>
            </a:r>
          </a:p>
        </p:txBody>
      </p:sp>
      <p:pic>
        <p:nvPicPr>
          <p:cNvPr id="4100" name="Picture 4" descr="Premium Photo | Team leader giving instructions to his team members ...">
            <a:extLst>
              <a:ext uri="{FF2B5EF4-FFF2-40B4-BE49-F238E27FC236}">
                <a16:creationId xmlns:a16="http://schemas.microsoft.com/office/drawing/2014/main" id="{4207B6B9-1894-EEA8-5151-09B1074E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238610"/>
            <a:ext cx="4610100" cy="418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92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6620B4-5B07-3B53-9238-117321F4C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89E5C419-5CAB-79F8-D85C-37237B211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63C9-271F-3A79-345A-E5277FE6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93" y="658858"/>
            <a:ext cx="6194428" cy="5290458"/>
          </a:xfrm>
        </p:spPr>
        <p:txBody>
          <a:bodyPr anchor="t">
            <a:noAutofit/>
          </a:bodyPr>
          <a:lstStyle/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 வைரஸும்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virus)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கணினிக்கான அனைத்துக் கருவிகளும்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(tools)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கணினியோடு வேலைசெய்வதற்கு நாம் பயன்படுத்தும் அனைத்து செயலிகளும்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(application)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கூட கணினி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மொழியில்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language)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தான் அமைந்திருக்கும் என்பது இதில் இருந்து உங்களுக்கு விளங்கி இருக்கும்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செயலாக்கிகளும்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(applications)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கருவிகளும்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(tools)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ஒரு மொழி பெயர்ப்பாளர்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(translator)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போலத் தொழிற்படும்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அவை நாம் செய்யக் கூடிய வேலைகளை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எமக்கு புரியக் கூடியவாறு சொல்லாகவோ உருவமாகவோ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(icon)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காட்டும். அந்த சொல்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(text)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அல்லது உருவத்துடன்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(icon)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கணினிக்கு விளங்கக் கூடிய கணினி மொழியில்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language)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அறிவுறுத்தல்கள்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இணைக்கப்பட்டிருக்கும். நாம் அதைத் தெரிவு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(select)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செய்யும் போது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அவற்றுடன் இணைக்கப்பட்ட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(attached)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அறிவுறுத்தல்களைச்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(instructions)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செய்யவேண்டும் என்று கணினி புரிந்து கொள்கிறது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5D364B4A-B272-B61A-4A88-5BB5E8B02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0CAE1FDE-99FC-EF79-C6A3-1F8975C92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EFDEA-E4FF-FF81-AB71-45BBE1CB8DD9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(24)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C72E08-DD7F-616A-91E5-D71B01567E6F}"/>
              </a:ext>
            </a:extLst>
          </p:cNvPr>
          <p:cNvGrpSpPr/>
          <p:nvPr/>
        </p:nvGrpSpPr>
        <p:grpSpPr>
          <a:xfrm>
            <a:off x="7232465" y="42800"/>
            <a:ext cx="4736127" cy="5768961"/>
            <a:chOff x="7245043" y="482126"/>
            <a:chExt cx="4736127" cy="576896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3E4114F-3D3A-B2FD-8B5D-10979F7574B8}"/>
                </a:ext>
              </a:extLst>
            </p:cNvPr>
            <p:cNvGrpSpPr/>
            <p:nvPr/>
          </p:nvGrpSpPr>
          <p:grpSpPr>
            <a:xfrm>
              <a:off x="7245043" y="482126"/>
              <a:ext cx="4654620" cy="2406213"/>
              <a:chOff x="7569200" y="537532"/>
              <a:chExt cx="4654620" cy="240621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8C7E816-768A-DD61-EEB5-1406B65AEB79}"/>
                  </a:ext>
                </a:extLst>
              </p:cNvPr>
              <p:cNvGrpSpPr/>
              <p:nvPr/>
            </p:nvGrpSpPr>
            <p:grpSpPr>
              <a:xfrm>
                <a:off x="7569200" y="1309308"/>
                <a:ext cx="4654620" cy="1634437"/>
                <a:chOff x="6670386" y="2594426"/>
                <a:chExt cx="4654620" cy="163443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34A98C2-415B-CEC2-4220-CD0312327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70386" y="2629136"/>
                  <a:ext cx="1487287" cy="1599727"/>
                </a:xfrm>
                <a:prstGeom prst="rect">
                  <a:avLst/>
                </a:prstGeom>
              </p:spPr>
            </p:pic>
            <p:pic>
              <p:nvPicPr>
                <p:cNvPr id="14" name="Picture 13" descr="A person holding her hand to her ear&#10;&#10;AI-generated content may be incorrect.">
                  <a:extLst>
                    <a:ext uri="{FF2B5EF4-FFF2-40B4-BE49-F238E27FC236}">
                      <a16:creationId xmlns:a16="http://schemas.microsoft.com/office/drawing/2014/main" id="{E1661A35-462E-EE83-6F56-54AC6EF0F9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25279" y="2594426"/>
                  <a:ext cx="1599727" cy="1599727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27C606D-8947-51E3-5C1D-6C16F5B20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5299" y="537532"/>
                <a:ext cx="1497522" cy="1310781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9FED16-47D3-C6D2-C591-CDE530F697ED}"/>
                </a:ext>
              </a:extLst>
            </p:cNvPr>
            <p:cNvGrpSpPr/>
            <p:nvPr/>
          </p:nvGrpSpPr>
          <p:grpSpPr>
            <a:xfrm>
              <a:off x="7452034" y="4449936"/>
              <a:ext cx="4529136" cy="1801151"/>
              <a:chOff x="7452034" y="4449936"/>
              <a:chExt cx="4529136" cy="1801151"/>
            </a:xfrm>
          </p:grpSpPr>
          <p:pic>
            <p:nvPicPr>
              <p:cNvPr id="10" name="Picture 9" descr="A person with her hand to her mouth&#10;&#10;AI-generated content may be incorrect.">
                <a:extLst>
                  <a:ext uri="{FF2B5EF4-FFF2-40B4-BE49-F238E27FC236}">
                    <a16:creationId xmlns:a16="http://schemas.microsoft.com/office/drawing/2014/main" id="{4DF6FA90-A031-028E-4EAA-4DA9E1E96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52034" y="4537014"/>
                <a:ext cx="1817378" cy="1714073"/>
              </a:xfrm>
              <a:prstGeom prst="rect">
                <a:avLst/>
              </a:prstGeom>
            </p:spPr>
          </p:pic>
          <p:pic>
            <p:nvPicPr>
              <p:cNvPr id="1026" name="Picture 2" descr="Premium Photo | Young Chinese man in studio background trying to ...">
                <a:extLst>
                  <a:ext uri="{FF2B5EF4-FFF2-40B4-BE49-F238E27FC236}">
                    <a16:creationId xmlns:a16="http://schemas.microsoft.com/office/drawing/2014/main" id="{40CB907A-75BC-59E0-E683-42B454AE2E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30825" y="4517963"/>
                <a:ext cx="1650345" cy="1696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6852278-4323-DDA9-C488-A47C779A7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1047" y="4449936"/>
                <a:ext cx="1428949" cy="1047896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A438E0B-7643-7E2B-C4FD-1CB776C1689F}"/>
                </a:ext>
              </a:extLst>
            </p:cNvPr>
            <p:cNvGrpSpPr/>
            <p:nvPr/>
          </p:nvGrpSpPr>
          <p:grpSpPr>
            <a:xfrm>
              <a:off x="8782123" y="2940707"/>
              <a:ext cx="2647006" cy="1602493"/>
              <a:chOff x="8782123" y="2940707"/>
              <a:chExt cx="2647006" cy="1602493"/>
            </a:xfrm>
          </p:grpSpPr>
          <p:pic>
            <p:nvPicPr>
              <p:cNvPr id="8" name="Picture 7" descr="A person in a suit&#10;&#10;AI-generated content may be incorrect.">
                <a:extLst>
                  <a:ext uri="{FF2B5EF4-FFF2-40B4-BE49-F238E27FC236}">
                    <a16:creationId xmlns:a16="http://schemas.microsoft.com/office/drawing/2014/main" id="{6E50F6C8-680D-1245-B990-C36E73FCF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2123" y="2940707"/>
                <a:ext cx="1602493" cy="1602493"/>
              </a:xfrm>
              <a:prstGeom prst="rect">
                <a:avLst/>
              </a:prstGeom>
            </p:spPr>
          </p:pic>
          <p:pic>
            <p:nvPicPr>
              <p:cNvPr id="1032" name="Picture 8" descr="Convert with Inbound Marketing - InsideOut Solutions">
                <a:extLst>
                  <a:ext uri="{FF2B5EF4-FFF2-40B4-BE49-F238E27FC236}">
                    <a16:creationId xmlns:a16="http://schemas.microsoft.com/office/drawing/2014/main" id="{6CC914E1-1110-661F-7D6E-99077C6F54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84616" y="3163539"/>
                <a:ext cx="1044513" cy="1044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13104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54382-ADB4-A0E1-0E21-1175221F1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21C9E8B9-7626-2229-481A-EC4F31B18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7115B19-E3EE-C0CA-BEFE-C9829C458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72F0304-53A7-FA95-C108-141A48345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0A9BA8-53C6-16E8-4BF3-2DA031ABD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486E00A-4C4F-636B-6CF6-45DFE44D3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6E76A55-3452-93EA-2AC5-F6CC01BD1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8538AF2-6E26-0166-4227-E406DFBB3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67C30C-8912-2D68-3DBC-B4865D5643F6}"/>
              </a:ext>
            </a:extLst>
          </p:cNvPr>
          <p:cNvSpPr txBox="1">
            <a:spLocks/>
          </p:cNvSpPr>
          <p:nvPr/>
        </p:nvSpPr>
        <p:spPr>
          <a:xfrm>
            <a:off x="78714" y="990600"/>
            <a:ext cx="6014815" cy="53614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நாம் தமிழில் பேசுவதில் இருந்து, கணினியோடு பேசுவது எப்படி மாறுபடுகிறது?</a:t>
            </a: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நிரலாக்க மொழிக்கு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(programming language) “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இலக்கணம்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” 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முக்கியமா? ஏன்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முக்கியம்?</a:t>
            </a: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ஒரு செயலியைப்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(application)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பயன்படுத்தும் போது, அதன் பின்னணியில் நடக்கும் நிரலாக்கம்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(programming)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பற்றிய உங்கள் புரிதல் என்ன?</a:t>
            </a:r>
          </a:p>
          <a:p>
            <a:pPr marL="971550" lvl="1" indent="-514350" algn="l">
              <a:buFont typeface="+mj-lt"/>
              <a:buAutoNum type="arabicPeriod"/>
            </a:pPr>
            <a:endParaRPr lang="ta-IN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F788B7DE-1BD4-E7D7-1EBD-FEF56BC5A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1" y="1219200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1860110E-F65D-C60A-BF90-6AC1C76A7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4</a:t>
            </a:r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3500" b="1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430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A6B67D-B8BD-434A-B20B-5FB4A7239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8E594D8-D3DD-16C2-3099-9CC442F1E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69E53-BB1B-CB4F-7F07-FBE57AC44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502104"/>
            <a:ext cx="11506201" cy="151175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ta-IN" sz="3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ஒரு செயன்முறையில்</a:t>
            </a:r>
            <a:r>
              <a:rPr lang="en-US" sz="3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(process)</a:t>
            </a:r>
            <a:r>
              <a:rPr lang="ta-IN" sz="3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கணினி செய்யக்கூடிய பகுதிகளை, அதற்குக் கொடுப்பதன் மூலம் எமது நேரத்தைச் சேமிக்க முடியும்.</a:t>
            </a:r>
            <a:r>
              <a:rPr lang="en-US" sz="3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3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அந்த வேலையும் நேர்த்தியானதாக</a:t>
            </a:r>
            <a:r>
              <a:rPr lang="en-US" sz="3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(perfect)</a:t>
            </a:r>
            <a:r>
              <a:rPr lang="ta-IN" sz="3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அமையும்</a:t>
            </a:r>
            <a:endParaRPr lang="en-US" sz="3000" b="1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0" indent="0">
              <a:buNone/>
            </a:pPr>
            <a:endParaRPr lang="en-US" sz="3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C9A8E9E1-6012-D6E0-3D41-C530BC9D9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FEB2C1F-E00B-6A10-E374-A2FAEB917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CCA181-F0CB-F7BF-D3AD-B9B8630D655A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(25)</a:t>
            </a:r>
          </a:p>
        </p:txBody>
      </p:sp>
      <p:pic>
        <p:nvPicPr>
          <p:cNvPr id="5" name="Picture 4" descr="A collage of cartoon characters&#10;&#10;AI-generated content may be incorrect.">
            <a:extLst>
              <a:ext uri="{FF2B5EF4-FFF2-40B4-BE49-F238E27FC236}">
                <a16:creationId xmlns:a16="http://schemas.microsoft.com/office/drawing/2014/main" id="{F06942A5-B182-FAA6-D854-D4F6D8515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92" y="2102759"/>
            <a:ext cx="8030108" cy="38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73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C5096-C1D2-BAA0-C5DE-A1D407B02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881524D0-C2B2-52CF-1A95-C0F050DE4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06A2-A9BA-9FB1-3CF7-B6C5261A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915067"/>
            <a:ext cx="7402286" cy="5077172"/>
          </a:xfrm>
        </p:spPr>
        <p:txBody>
          <a:bodyPr anchor="t">
            <a:noAutofit/>
          </a:bodyPr>
          <a:lstStyle/>
          <a:p>
            <a:r>
              <a:rPr lang="ta-IN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நாம் கணினிக்குச் சரியான அறிவுறுத்தல்களையும்</a:t>
            </a:r>
            <a:r>
              <a:rPr lang="en-US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</a:t>
            </a:r>
            <a:r>
              <a:rPr lang="ta-IN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தரவுகளையும்</a:t>
            </a:r>
            <a:r>
              <a:rPr lang="en-US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(data)</a:t>
            </a:r>
            <a:r>
              <a:rPr lang="ta-IN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கொடுக்க வேண்டும்</a:t>
            </a:r>
            <a:endParaRPr lang="en-US" sz="3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அதனைக் கணினி வைரஸில்</a:t>
            </a:r>
            <a:r>
              <a:rPr lang="en-US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virus)</a:t>
            </a:r>
            <a:r>
              <a:rPr lang="ta-IN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இருந்தும் முறையற்ற ஊடுருவிகளிடம்</a:t>
            </a:r>
            <a:r>
              <a:rPr lang="en-US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(hackers)</a:t>
            </a:r>
            <a:r>
              <a:rPr lang="ta-IN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இருந்தும் பாதுகாக்கவேண்டும்</a:t>
            </a:r>
            <a:endParaRPr lang="en-US" sz="3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அதனைக் கவனமாகப் பாவிக்க வேண்டும். பாவிக்காத போது அதனை நிறுத்தி வைக்க</a:t>
            </a:r>
            <a:r>
              <a:rPr lang="en-US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(switch-off)</a:t>
            </a:r>
            <a:r>
              <a:rPr lang="ta-IN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வேண்டும்</a:t>
            </a:r>
            <a:endParaRPr lang="en-US" sz="3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அதற்கு புதுப்பிப்புகளை</a:t>
            </a:r>
            <a:r>
              <a:rPr lang="en-US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(updates)</a:t>
            </a:r>
            <a:r>
              <a:rPr lang="ta-IN" sz="3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வழங்க வேண்டும்</a:t>
            </a:r>
            <a:endParaRPr lang="en-US" sz="3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83B42845-5A70-98F3-F750-381A2B134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450C5833-2911-EE73-1376-AD0D985D6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F72A18-299C-916E-3407-F756A8EB6F6A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Computer (26)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87D4A-D537-4CB8-C7FA-8AE66BCA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143353"/>
            <a:ext cx="11861799" cy="628361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கணினிப் பராமரிப்பு</a:t>
            </a:r>
            <a:r>
              <a:rPr lang="en-US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Maintenance)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35C921-DF2C-443B-4C25-67F925F5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66" y="4630840"/>
            <a:ext cx="5025419" cy="156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5482B9-0767-BD49-075F-972FDB325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272" y="772001"/>
            <a:ext cx="2231306" cy="1820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CA48E4-9E51-20D1-F758-386D31E34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708" y="2871999"/>
            <a:ext cx="1740922" cy="1740922"/>
          </a:xfrm>
          <a:prstGeom prst="rect">
            <a:avLst/>
          </a:prstGeom>
        </p:spPr>
      </p:pic>
      <p:pic>
        <p:nvPicPr>
          <p:cNvPr id="3076" name="Picture 4" descr="Check Mark List Vector Art, Icons, and Graphics for Free Download">
            <a:extLst>
              <a:ext uri="{FF2B5EF4-FFF2-40B4-BE49-F238E27FC236}">
                <a16:creationId xmlns:a16="http://schemas.microsoft.com/office/drawing/2014/main" id="{A24C28C7-E044-2BBD-BBDA-A7A9DDAF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912" y="797708"/>
            <a:ext cx="1930938" cy="193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plug Clipart">
            <a:extLst>
              <a:ext uri="{FF2B5EF4-FFF2-40B4-BE49-F238E27FC236}">
                <a16:creationId xmlns:a16="http://schemas.microsoft.com/office/drawing/2014/main" id="{EEFA3E8C-7E17-EA97-C7CB-276813A0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293" y="2435471"/>
            <a:ext cx="2152996" cy="215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59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C4E59E-F102-45D5-6FE1-EEEAB27B5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57920419-09D9-F7FC-2BC6-492B1614D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85A2F557-ECFF-0087-21E3-C37D0D56D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5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E36E3-63B3-59A3-7A95-A4B2681A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315" y="1643743"/>
            <a:ext cx="3461656" cy="339634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 err="1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4000" b="1" kern="1200" dirty="0">
                <a:solidFill>
                  <a:srgbClr val="FFFFFF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Science</a:t>
            </a:r>
          </a:p>
        </p:txBody>
      </p:sp>
      <p:pic>
        <p:nvPicPr>
          <p:cNvPr id="4098" name="Picture 2" descr="Free Vector | Vintage science education background">
            <a:extLst>
              <a:ext uri="{FF2B5EF4-FFF2-40B4-BE49-F238E27FC236}">
                <a16:creationId xmlns:a16="http://schemas.microsoft.com/office/drawing/2014/main" id="{9B80BE6D-4B21-7A83-D331-68C7A3A3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037229"/>
            <a:ext cx="7188199" cy="478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95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570601-9A36-8CBA-1A33-A3B15248E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3E03842-82B6-2D7E-94D3-FA950365F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C6424-816D-2814-09C7-91A8AE3C3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990818"/>
            <a:ext cx="5307620" cy="536760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1.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முதலில்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கணினிக்கான மின் இணைப்பைச் செயல்படுத்துகிறீர்கள்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(power-on)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E7156E-CB40-12D1-5837-278358F2A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73D359-9570-4D6B-7397-64F34F87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7D8E17-CEA7-9E73-C8A8-B598F3D6A825}"/>
              </a:ext>
            </a:extLst>
          </p:cNvPr>
          <p:cNvSpPr txBox="1">
            <a:spLocks/>
          </p:cNvSpPr>
          <p:nvPr/>
        </p:nvSpPr>
        <p:spPr>
          <a:xfrm>
            <a:off x="4985358" y="6400372"/>
            <a:ext cx="7206641" cy="4148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கணினிப்பயன்பாட்டின் உதாரணம்: மைக்ரோசொப்ற்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வேட் 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(Microsoft Word) (1)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79C6B7-1FF5-C170-10E6-1DEF40916999}"/>
              </a:ext>
            </a:extLst>
          </p:cNvPr>
          <p:cNvSpPr txBox="1">
            <a:spLocks/>
          </p:cNvSpPr>
          <p:nvPr/>
        </p:nvSpPr>
        <p:spPr>
          <a:xfrm>
            <a:off x="5755749" y="990818"/>
            <a:ext cx="6305622" cy="5498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2.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கணினியை இயக்குகிறீர்கள்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(switch-on)</a:t>
            </a:r>
          </a:p>
        </p:txBody>
      </p:sp>
      <p:pic>
        <p:nvPicPr>
          <p:cNvPr id="1026" name="Picture 2" descr="Why You're Probably Not 'So OCD'. Here's What It's *Really* Like To ...">
            <a:extLst>
              <a:ext uri="{FF2B5EF4-FFF2-40B4-BE49-F238E27FC236}">
                <a16:creationId xmlns:a16="http://schemas.microsoft.com/office/drawing/2014/main" id="{5C2445CB-A3C6-CEFC-E58F-BC7AB528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8" y="2987735"/>
            <a:ext cx="47272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to Do If You Spilled Water or Coffee on Your Laptop">
            <a:extLst>
              <a:ext uri="{FF2B5EF4-FFF2-40B4-BE49-F238E27FC236}">
                <a16:creationId xmlns:a16="http://schemas.microsoft.com/office/drawing/2014/main" id="{038A5F78-C0F8-D2AF-4BCF-AC2F04456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63" y="2987735"/>
            <a:ext cx="4464574" cy="298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481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0A5FC-BEA4-9F40-FCCC-78F8AEB9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B05DCE38-6CC9-DC44-2794-14CDCE850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018C7-6AA3-EAB5-70B6-6BCEA50EC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13961"/>
            <a:ext cx="8643257" cy="5686625"/>
          </a:xfrm>
        </p:spPr>
        <p:txBody>
          <a:bodyPr anchor="t">
            <a:noAutofit/>
          </a:bodyPr>
          <a:lstStyle/>
          <a:p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(Questions)</a:t>
            </a:r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கேட்பதன் மூலம்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உண்மையை அறிந்து கொள்ள உதவுகிறது</a:t>
            </a:r>
            <a:endParaRPr lang="en-US" sz="22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2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என்ன?</a:t>
            </a:r>
            <a:r>
              <a:rPr lang="en-US" sz="22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- </a:t>
            </a:r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அவதானிப்புகள்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(Observations)</a:t>
            </a:r>
          </a:p>
          <a:p>
            <a:pPr lvl="1"/>
            <a:r>
              <a:rPr lang="ta-IN" sz="22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ஏன்? </a:t>
            </a:r>
            <a:r>
              <a:rPr lang="en-US" sz="22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- </a:t>
            </a:r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பரிசோதனைகள்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(Experiments)</a:t>
            </a:r>
          </a:p>
          <a:p>
            <a:pPr lvl="1"/>
            <a:r>
              <a:rPr lang="ta-IN" sz="22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எப்படி? </a:t>
            </a:r>
            <a:r>
              <a:rPr lang="en-US" sz="22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- </a:t>
            </a:r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வழமையானபோக்கு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(Patterns)</a:t>
            </a:r>
          </a:p>
          <a:p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யோசிப்பது எப்படி என்பதைக் கற்பிக்கிறது</a:t>
            </a:r>
            <a:endParaRPr lang="en-US" sz="22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கவனமாக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(carefully)</a:t>
            </a:r>
          </a:p>
          <a:p>
            <a:pPr lvl="1"/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தர்க்கமாக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(logically)</a:t>
            </a:r>
          </a:p>
          <a:p>
            <a:pPr lvl="1"/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தெளிவாக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(clearly)</a:t>
            </a:r>
          </a:p>
          <a:p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இவ்வாறு யோசிப்பது முக்கியமானது</a:t>
            </a:r>
            <a:endParaRPr lang="en-US" sz="22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ஏனெனில், நாம் சந்திக்கிற ஒவ்வொரு பிரச்சனைக்கான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(problem)</a:t>
            </a:r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தீர்வும்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(solution) </a:t>
            </a:r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கேள்விகளுடன்தான் தொடங்குகிறது</a:t>
            </a:r>
            <a:endParaRPr lang="en-US" sz="22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en-US" sz="2200" b="1" dirty="0" err="1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ஆர்வம்</a:t>
            </a:r>
            <a:r>
              <a:rPr lang="en-US" sz="22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(Curiosity) </a:t>
            </a:r>
            <a:r>
              <a:rPr lang="en-US" sz="2200" b="1" dirty="0" err="1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தான்</a:t>
            </a:r>
            <a:r>
              <a:rPr lang="en-US" sz="22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200" b="1" dirty="0" err="1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அறிவியலின்</a:t>
            </a:r>
            <a:r>
              <a:rPr lang="en-US" sz="22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2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ஆதாரம்</a:t>
            </a:r>
            <a:endParaRPr lang="en-US" sz="2200" b="1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அறிவியலில் பிரகாசிப்பதற்கு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புதிய விடயங்களை அறிந்து</a:t>
            </a:r>
            <a:r>
              <a:rPr lang="en-US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2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கொள்ளும் ஆர்வம் இருக்கவேண்டும்</a:t>
            </a:r>
            <a:endParaRPr lang="en-US" sz="22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endParaRPr lang="en-US" sz="2200" b="1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5C4B671B-56E7-3311-0B56-E70B434BD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D595B9E1-9F77-F24A-A1C4-AB3FDDCA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CF26E1-6F6C-282C-62A2-730B9279E25C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Science (1)</a:t>
            </a:r>
          </a:p>
        </p:txBody>
      </p:sp>
      <p:pic>
        <p:nvPicPr>
          <p:cNvPr id="8" name="Picture 7" descr="A cartoon of a child raising his hand&#10;&#10;AI-generated content may be incorrect.">
            <a:extLst>
              <a:ext uri="{FF2B5EF4-FFF2-40B4-BE49-F238E27FC236}">
                <a16:creationId xmlns:a16="http://schemas.microsoft.com/office/drawing/2014/main" id="{7B9158FB-1A34-BE59-44FB-4554665E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299" y="152061"/>
            <a:ext cx="1466486" cy="2259370"/>
          </a:xfrm>
          <a:prstGeom prst="rect">
            <a:avLst/>
          </a:prstGeom>
        </p:spPr>
      </p:pic>
      <p:pic>
        <p:nvPicPr>
          <p:cNvPr id="10" name="Picture 9" descr="A group of people in uniform with a dog&#10;&#10;AI-generated content may be incorrect.">
            <a:extLst>
              <a:ext uri="{FF2B5EF4-FFF2-40B4-BE49-F238E27FC236}">
                <a16:creationId xmlns:a16="http://schemas.microsoft.com/office/drawing/2014/main" id="{34DB58A9-4EFE-43A9-4496-A73D6561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996" y="311887"/>
            <a:ext cx="2347973" cy="2145229"/>
          </a:xfrm>
          <a:prstGeom prst="rect">
            <a:avLst/>
          </a:prstGeom>
        </p:spPr>
      </p:pic>
      <p:pic>
        <p:nvPicPr>
          <p:cNvPr id="12" name="Picture 11" descr="A silhouette of a person's head with gears and icons&#10;&#10;AI-generated content may be incorrect.">
            <a:extLst>
              <a:ext uri="{FF2B5EF4-FFF2-40B4-BE49-F238E27FC236}">
                <a16:creationId xmlns:a16="http://schemas.microsoft.com/office/drawing/2014/main" id="{3E5B3834-4746-A19F-6F74-CACE0AB90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520" y="1482972"/>
            <a:ext cx="2856521" cy="2923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EB86-3861-8B4B-F97F-FC95F519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48" y="42800"/>
            <a:ext cx="7939761" cy="628361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(Science)</a:t>
            </a:r>
          </a:p>
        </p:txBody>
      </p:sp>
      <p:pic>
        <p:nvPicPr>
          <p:cNvPr id="2050" name="Picture 2" descr="5 Steps To Increase Engagement With User Retention Design - Slash">
            <a:extLst>
              <a:ext uri="{FF2B5EF4-FFF2-40B4-BE49-F238E27FC236}">
                <a16:creationId xmlns:a16="http://schemas.microsoft.com/office/drawing/2014/main" id="{222EEA6F-E95F-4AE8-0014-04520E647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8738" y="2457116"/>
            <a:ext cx="2126421" cy="205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riosity Cliparts | Free download on ClipArtMag">
            <a:extLst>
              <a:ext uri="{FF2B5EF4-FFF2-40B4-BE49-F238E27FC236}">
                <a16:creationId xmlns:a16="http://schemas.microsoft.com/office/drawing/2014/main" id="{9E0014B6-D7D4-B6BE-1EF1-BD67725F8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3256" y="4510443"/>
            <a:ext cx="1622247" cy="181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urious Kid Clipart , Free Transparent Clipart - ClipartKey">
            <a:extLst>
              <a:ext uri="{FF2B5EF4-FFF2-40B4-BE49-F238E27FC236}">
                <a16:creationId xmlns:a16="http://schemas.microsoft.com/office/drawing/2014/main" id="{B0D30A64-71E6-59FD-40B9-082E32BA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72264" y="4697316"/>
            <a:ext cx="1498705" cy="140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51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55356-062D-E55A-E718-C4CFF9472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0BF8B0FA-CC2B-E133-1BA0-84A3E3E5A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A85F8-022B-C034-D300-0BFEB1D7C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694262"/>
            <a:ext cx="8779783" cy="3606239"/>
          </a:xfrm>
        </p:spPr>
        <p:txBody>
          <a:bodyPr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என்ன?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ஒளி என்றால் என்ன?</a:t>
            </a:r>
            <a:endParaRPr lang="en-US" sz="2000" b="1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342900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இனங்காணுவது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(identify)</a:t>
            </a:r>
            <a:endParaRPr lang="en-US" sz="2000" b="1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342900"/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உண்மைகள்</a:t>
            </a:r>
            <a:r>
              <a:rPr lang="en-US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(facts)</a:t>
            </a:r>
          </a:p>
          <a:p>
            <a:pPr marL="1257300" lvl="2" indent="-342900"/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நிகழ்வுகள்</a:t>
            </a:r>
            <a:r>
              <a:rPr lang="en-US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(phenomena) 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ஏன்?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ஏன் பழம் கீழே விழுகிறது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?</a:t>
            </a:r>
            <a:endParaRPr lang="en-US" sz="2000" b="1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342900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ஏதோ ஒன்றுக்கு பின்னால் உள்ள காரணத்தை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(cause)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ஆராய்ந்து அறிவது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(seek)</a:t>
            </a:r>
            <a:endParaRPr lang="en-US" sz="2000" b="1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342900"/>
            <a:r>
              <a:rPr lang="ta-IN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பரிசோதனைகள்</a:t>
            </a:r>
            <a:endParaRPr lang="en-US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எப்படி?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எப்படி மழை பெய்கிறது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?</a:t>
            </a:r>
          </a:p>
          <a:p>
            <a:pPr marL="800100" lvl="1" indent="-342900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செயல்முறையைப்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(process)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புரிந்துகொள்வது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(explore)</a:t>
            </a:r>
          </a:p>
          <a:p>
            <a:pPr marL="800100" lvl="1" indent="-342900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வழமையான போக்கு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(Pattern)</a:t>
            </a:r>
          </a:p>
          <a:p>
            <a:endParaRPr lang="en-US" sz="24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342900"/>
            <a:endParaRPr lang="en-US" sz="24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342900"/>
            <a:endParaRPr lang="en-US" sz="24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342900"/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8CE5E0D4-4CB0-79F1-7820-CB0B0917C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E58C396B-F514-43E5-01A9-A95749D62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107129-F4B9-A90C-72B0-0930D811DACE}"/>
              </a:ext>
            </a:extLst>
          </p:cNvPr>
          <p:cNvSpPr txBox="1">
            <a:spLocks/>
          </p:cNvSpPr>
          <p:nvPr/>
        </p:nvSpPr>
        <p:spPr>
          <a:xfrm>
            <a:off x="10007600" y="6489700"/>
            <a:ext cx="2184400" cy="325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Science (2)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A238FD-A9C0-DC68-7EBC-3B506A7C0DDC}"/>
              </a:ext>
            </a:extLst>
          </p:cNvPr>
          <p:cNvGrpSpPr/>
          <p:nvPr/>
        </p:nvGrpSpPr>
        <p:grpSpPr>
          <a:xfrm>
            <a:off x="7577985" y="524583"/>
            <a:ext cx="1898451" cy="1919321"/>
            <a:chOff x="8807528" y="672585"/>
            <a:chExt cx="2732751" cy="2756097"/>
          </a:xfrm>
        </p:grpSpPr>
        <p:pic>
          <p:nvPicPr>
            <p:cNvPr id="1030" name="Picture 6" descr="Biologist - Clipart - Pathology Lab Clip Art , Free Transparent Clipart ...">
              <a:extLst>
                <a:ext uri="{FF2B5EF4-FFF2-40B4-BE49-F238E27FC236}">
                  <a16:creationId xmlns:a16="http://schemas.microsoft.com/office/drawing/2014/main" id="{30DE7D83-F123-F86F-6C31-47494A036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21" r="9026" b="3"/>
            <a:stretch>
              <a:fillRect/>
            </a:stretch>
          </p:blipFill>
          <p:spPr bwMode="auto">
            <a:xfrm>
              <a:off x="8807528" y="672585"/>
              <a:ext cx="2672317" cy="273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A98BB3B-34CF-E4D6-86BB-9CFFE1837CD4}"/>
                </a:ext>
              </a:extLst>
            </p:cNvPr>
            <p:cNvSpPr txBox="1">
              <a:spLocks/>
            </p:cNvSpPr>
            <p:nvPr/>
          </p:nvSpPr>
          <p:spPr>
            <a:xfrm>
              <a:off x="8867962" y="2830285"/>
              <a:ext cx="2672317" cy="59839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a-IN" sz="2500" dirty="0">
                  <a:solidFill>
                    <a:srgbClr val="91550D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ஏன்</a:t>
              </a:r>
              <a:r>
                <a:rPr lang="en-US" sz="2500" dirty="0">
                  <a:solidFill>
                    <a:srgbClr val="91550D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Why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589D921-3332-3F68-88F4-8D03C6C0B4C2}"/>
              </a:ext>
            </a:extLst>
          </p:cNvPr>
          <p:cNvGrpSpPr/>
          <p:nvPr/>
        </p:nvGrpSpPr>
        <p:grpSpPr>
          <a:xfrm>
            <a:off x="9464383" y="677054"/>
            <a:ext cx="2439093" cy="1528386"/>
            <a:chOff x="6281563" y="3381448"/>
            <a:chExt cx="5172797" cy="28039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8F9B7A-6D41-434A-419E-38329F76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1563" y="3381448"/>
              <a:ext cx="5172797" cy="2715004"/>
            </a:xfrm>
            <a:prstGeom prst="rect">
              <a:avLst/>
            </a:prstGeom>
          </p:spPr>
        </p:pic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8F944B6-1D67-0DAF-378A-F674C0070788}"/>
                </a:ext>
              </a:extLst>
            </p:cNvPr>
            <p:cNvSpPr txBox="1">
              <a:spLocks/>
            </p:cNvSpPr>
            <p:nvPr/>
          </p:nvSpPr>
          <p:spPr>
            <a:xfrm>
              <a:off x="7142069" y="5570468"/>
              <a:ext cx="3377365" cy="61494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a-IN" sz="2500" dirty="0">
                  <a:solidFill>
                    <a:srgbClr val="91550D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எப்படி</a:t>
              </a:r>
              <a:r>
                <a:rPr lang="en-US" sz="2500" dirty="0">
                  <a:solidFill>
                    <a:srgbClr val="91550D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How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261A2-DBE9-C7EA-B69C-69328D9F2ED9}"/>
              </a:ext>
            </a:extLst>
          </p:cNvPr>
          <p:cNvGrpSpPr/>
          <p:nvPr/>
        </p:nvGrpSpPr>
        <p:grpSpPr>
          <a:xfrm>
            <a:off x="5472096" y="611356"/>
            <a:ext cx="1742085" cy="1778091"/>
            <a:chOff x="6091663" y="694262"/>
            <a:chExt cx="2776299" cy="2565596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70FD9618-FEBF-D9D4-72FB-558F984CB286}"/>
                </a:ext>
              </a:extLst>
            </p:cNvPr>
            <p:cNvSpPr txBox="1">
              <a:spLocks/>
            </p:cNvSpPr>
            <p:nvPr/>
          </p:nvSpPr>
          <p:spPr>
            <a:xfrm>
              <a:off x="6091663" y="694262"/>
              <a:ext cx="2776299" cy="53251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a-IN" sz="2500" dirty="0">
                  <a:solidFill>
                    <a:srgbClr val="91550D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என்ன</a:t>
              </a:r>
              <a:r>
                <a:rPr lang="en-US" sz="2500" dirty="0">
                  <a:solidFill>
                    <a:srgbClr val="91550D"/>
                  </a:solidFill>
                  <a:latin typeface="Vijaya" panose="02020604020202020204" pitchFamily="18" charset="0"/>
                  <a:cs typeface="Vijaya" panose="02020604020202020204" pitchFamily="18" charset="0"/>
                </a:rPr>
                <a:t> What</a:t>
              </a:r>
            </a:p>
          </p:txBody>
        </p:sp>
        <p:pic>
          <p:nvPicPr>
            <p:cNvPr id="1026" name="Picture 2" descr="Search results search results for cartoon pictures graphics clipart ...">
              <a:extLst>
                <a:ext uri="{FF2B5EF4-FFF2-40B4-BE49-F238E27FC236}">
                  <a16:creationId xmlns:a16="http://schemas.microsoft.com/office/drawing/2014/main" id="{0A1FB2AD-D396-78A6-3F25-7DEA1B69B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5988" y="1134499"/>
              <a:ext cx="1991540" cy="212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arning Clipart , Free Transparent Clipart - ClipartKey">
              <a:extLst>
                <a:ext uri="{FF2B5EF4-FFF2-40B4-BE49-F238E27FC236}">
                  <a16:creationId xmlns:a16="http://schemas.microsoft.com/office/drawing/2014/main" id="{34421BF2-3D0E-F0AC-B3A5-89DD7C01B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76" y="1977060"/>
              <a:ext cx="584283" cy="532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1BAF1-AD09-DF58-47E1-84E58644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1274"/>
            <a:ext cx="10720485" cy="628361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</a:t>
            </a:r>
            <a:r>
              <a:rPr lang="en-US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(Questions)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6F8D70-A51F-ED8C-5513-BD3CB7D8C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581" y="2761346"/>
            <a:ext cx="2885482" cy="3488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6A04F6-9DFA-8EA5-E68A-323D24457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065" y="4328641"/>
            <a:ext cx="5366255" cy="2044018"/>
          </a:xfrm>
          <a:prstGeom prst="rect">
            <a:avLst/>
          </a:prstGeom>
        </p:spPr>
      </p:pic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BC06828F-8C2E-8EDE-0D39-EF5C553360CD}"/>
              </a:ext>
            </a:extLst>
          </p:cNvPr>
          <p:cNvSpPr txBox="1">
            <a:spLocks/>
          </p:cNvSpPr>
          <p:nvPr/>
        </p:nvSpPr>
        <p:spPr>
          <a:xfrm>
            <a:off x="415600" y="4505419"/>
            <a:ext cx="2046514" cy="169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இவ்வாறுதான்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‘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எப்படி உலகம் இயங்குகிறது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’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என்பதைப்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புரிந்து கொள்கிறோம்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700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389FE-0AB6-EF3D-6051-FB34CCD36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7E828E27-96CF-6EE6-6E90-F5C7AD4E4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FB3C8C2-3DC8-66CD-C47F-677947A9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F71221D-D14F-19DC-B807-7E8AFC673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C30DF91-E6FF-B50D-258E-B79951EA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1A8E1D4-2C0A-3DA8-075A-CE0EEFA9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7854908-C74D-398A-FE29-A75718D77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C7BD8AD4-8773-F63F-469D-6E6A9AE5C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517D9F-B03E-B9F1-E87A-1B479E6B37BE}"/>
              </a:ext>
            </a:extLst>
          </p:cNvPr>
          <p:cNvSpPr txBox="1">
            <a:spLocks/>
          </p:cNvSpPr>
          <p:nvPr/>
        </p:nvSpPr>
        <p:spPr>
          <a:xfrm>
            <a:off x="77239" y="1729939"/>
            <a:ext cx="6014815" cy="4272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படித்த விஞ்ஞான விளக்கங்கள் உங்களுக்கு ஞாபகம் இருக்கிறதா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?</a:t>
            </a:r>
          </a:p>
          <a:p>
            <a:pPr marL="971550" lvl="1" indent="-514350" algn="l">
              <a:buFont typeface="+mj-lt"/>
              <a:buAutoNum type="arabicPeriod"/>
            </a:pP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கடைசியாக எப்போது ஒரு விடயத்தை அறிந்து கொள்ளுவதற்காகக் கேள்வி எழுப்பினீர்கள்?</a:t>
            </a: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54135BFD-B331-C4D7-86D4-C4B85E4E6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1" y="1219200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D63BC9C-9866-5C2B-F5E1-0CA8C87E3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5</a:t>
            </a:r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3500" b="1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764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19686-E204-F0D7-325D-8D5803F36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67CC5-9FE7-B33D-8620-B6BB59143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99" y="640080"/>
            <a:ext cx="5145077" cy="3566160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a-IN" sz="4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பொறியியல்</a:t>
            </a:r>
            <a:r>
              <a:rPr lang="en-US" sz="40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Engineering</a:t>
            </a:r>
          </a:p>
        </p:txBody>
      </p:sp>
      <p:sp>
        <p:nvSpPr>
          <p:cNvPr id="513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4 Benefits of Jigsaw Puzzles For Your Child's Development">
            <a:extLst>
              <a:ext uri="{FF2B5EF4-FFF2-40B4-BE49-F238E27FC236}">
                <a16:creationId xmlns:a16="http://schemas.microsoft.com/office/drawing/2014/main" id="{1F8EF375-77AE-EA48-442E-646EA2D20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4" r="16753" b="-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806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AA475-7203-A6D0-9746-8FDB8F066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B638D083-BF1F-D202-9A52-DF6D7FAB6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24414-029C-6CEF-8137-A745C327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7" y="620486"/>
            <a:ext cx="8623283" cy="6248400"/>
          </a:xfrm>
        </p:spPr>
        <p:txBody>
          <a:bodyPr anchor="t">
            <a:noAutofit/>
          </a:bodyPr>
          <a:lstStyle/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சிக்கல்களுக்குத்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(problems)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தீர்வு காண்பது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(solving)</a:t>
            </a:r>
          </a:p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அறிவியலில் உள்ள யோசனைகளை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(ideas)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எடுத்து, மனிதர்களுக்கு பயனுள்ள விஷயங்களை உருவாக்குவது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பிரச்சனைகளைத் தீர்க்க, பொறியியலாளர்கள்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பயன்படுத்துபவை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</a:t>
            </a: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வடிவமைப்பு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அல்லது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திட்டங்கள்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(design)</a:t>
            </a: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கருவிகள்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(tools)</a:t>
            </a: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படைப்பாற்றல்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(creativity)</a:t>
            </a: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தெரிந்த தகவல்கள்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சிந்திக்கும் முறை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பிரச்சனை எங்கே வேண்டுமானாலும் இருக்கலாம்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ஏற்கனவே நாம் பயன்படுத்துகிற ஒரு விடயத்தில்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நம்முடைய நாள்தோறும் வாழ்க்கையில் தோன்றும் ஒரு புதிய தேவை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வடிவமைப்பு அல்லது திட்டம்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(design)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தான் பொறியியலின் ஆதாரம்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நிஜ உலகத்தில் இருக்கும் பிரச்சனைகளைத்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(real-world problems)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தீர்க்கின்ற விடயங்களைத் திட்டமிடலும்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(planning)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உருவாக்குவதும்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(building)</a:t>
            </a:r>
          </a:p>
          <a:p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அவ்வாறு தான்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கற்பனை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(imagination)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கண்டுபிடிப்பாக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(invention)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மாறுகிறது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0C9F326-865F-57C0-7CE9-601FE9F19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398990F-C220-2CD3-C18F-2D99C39D0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8AB7F0-F1D9-57C2-990C-785289752129}"/>
              </a:ext>
            </a:extLst>
          </p:cNvPr>
          <p:cNvSpPr txBox="1">
            <a:spLocks/>
          </p:cNvSpPr>
          <p:nvPr/>
        </p:nvSpPr>
        <p:spPr>
          <a:xfrm>
            <a:off x="9027269" y="6400372"/>
            <a:ext cx="3164731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பொறியியல்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Engineering (1)</a:t>
            </a:r>
          </a:p>
        </p:txBody>
      </p:sp>
      <p:pic>
        <p:nvPicPr>
          <p:cNvPr id="6146" name="Picture 2" descr="Premium Photo | A teamwork road construction worker tarmac laying hot ...">
            <a:extLst>
              <a:ext uri="{FF2B5EF4-FFF2-40B4-BE49-F238E27FC236}">
                <a16:creationId xmlns:a16="http://schemas.microsoft.com/office/drawing/2014/main" id="{52BA4201-F571-924C-947A-19BEC461B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>
            <a:fillRect/>
          </a:stretch>
        </p:blipFill>
        <p:spPr bwMode="auto">
          <a:xfrm>
            <a:off x="10245140" y="1"/>
            <a:ext cx="1946860" cy="1946860"/>
          </a:xfrm>
          <a:custGeom>
            <a:avLst/>
            <a:gdLst/>
            <a:ahLst/>
            <a:cxnLst/>
            <a:rect l="l" t="t" r="r" b="b"/>
            <a:pathLst>
              <a:path w="1924906" h="1924906">
                <a:moveTo>
                  <a:pt x="962453" y="0"/>
                </a:moveTo>
                <a:cubicBezTo>
                  <a:pt x="1494001" y="0"/>
                  <a:pt x="1924906" y="430905"/>
                  <a:pt x="1924906" y="962453"/>
                </a:cubicBezTo>
                <a:cubicBezTo>
                  <a:pt x="1924906" y="1494001"/>
                  <a:pt x="1494001" y="1924906"/>
                  <a:pt x="962453" y="1924906"/>
                </a:cubicBezTo>
                <a:cubicBezTo>
                  <a:pt x="430905" y="1924906"/>
                  <a:pt x="0" y="1494001"/>
                  <a:pt x="0" y="962453"/>
                </a:cubicBezTo>
                <a:cubicBezTo>
                  <a:pt x="0" y="430905"/>
                  <a:pt x="430905" y="0"/>
                  <a:pt x="96245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To Repair Mountain Bikes - Gameclass18">
            <a:extLst>
              <a:ext uri="{FF2B5EF4-FFF2-40B4-BE49-F238E27FC236}">
                <a16:creationId xmlns:a16="http://schemas.microsoft.com/office/drawing/2014/main" id="{92A91D58-650F-594D-770A-3998D2A3A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4" r="11526" b="1"/>
          <a:stretch>
            <a:fillRect/>
          </a:stretch>
        </p:blipFill>
        <p:spPr bwMode="auto">
          <a:xfrm>
            <a:off x="8115299" y="42800"/>
            <a:ext cx="1946860" cy="1946860"/>
          </a:xfrm>
          <a:custGeom>
            <a:avLst/>
            <a:gdLst/>
            <a:ahLst/>
            <a:cxnLst/>
            <a:rect l="l" t="t" r="r" b="b"/>
            <a:pathLst>
              <a:path w="2784784" h="2784784">
                <a:moveTo>
                  <a:pt x="1392392" y="0"/>
                </a:moveTo>
                <a:cubicBezTo>
                  <a:pt x="2161389" y="0"/>
                  <a:pt x="2784784" y="623395"/>
                  <a:pt x="2784784" y="1392392"/>
                </a:cubicBezTo>
                <a:cubicBezTo>
                  <a:pt x="2784784" y="2161389"/>
                  <a:pt x="2161389" y="2784784"/>
                  <a:pt x="1392392" y="2784784"/>
                </a:cubicBezTo>
                <a:cubicBezTo>
                  <a:pt x="623395" y="2784784"/>
                  <a:pt x="0" y="2161389"/>
                  <a:pt x="0" y="1392392"/>
                </a:cubicBezTo>
                <a:cubicBezTo>
                  <a:pt x="0" y="623395"/>
                  <a:pt x="623395" y="0"/>
                  <a:pt x="139239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uilders tea Stock Vector Images - Alamy">
            <a:extLst>
              <a:ext uri="{FF2B5EF4-FFF2-40B4-BE49-F238E27FC236}">
                <a16:creationId xmlns:a16="http://schemas.microsoft.com/office/drawing/2014/main" id="{6526F742-4330-2CD3-A7A4-37DDCA1B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8" r="5" b="19288"/>
          <a:stretch>
            <a:fillRect/>
          </a:stretch>
        </p:blipFill>
        <p:spPr bwMode="auto">
          <a:xfrm>
            <a:off x="8534085" y="2032460"/>
            <a:ext cx="1911663" cy="1514777"/>
          </a:xfrm>
          <a:custGeom>
            <a:avLst/>
            <a:gdLst/>
            <a:ahLst/>
            <a:cxnLst/>
            <a:rect l="l" t="t" r="r" b="b"/>
            <a:pathLst>
              <a:path w="3555818" h="2817584">
                <a:moveTo>
                  <a:pt x="1777909" y="0"/>
                </a:moveTo>
                <a:cubicBezTo>
                  <a:pt x="2759821" y="0"/>
                  <a:pt x="3555818" y="795997"/>
                  <a:pt x="3555818" y="1777909"/>
                </a:cubicBezTo>
                <a:cubicBezTo>
                  <a:pt x="3555818" y="2146126"/>
                  <a:pt x="3443881" y="2488199"/>
                  <a:pt x="3252179" y="2771955"/>
                </a:cubicBezTo>
                <a:lnTo>
                  <a:pt x="3218058" y="2817584"/>
                </a:lnTo>
                <a:lnTo>
                  <a:pt x="337760" y="2817584"/>
                </a:lnTo>
                <a:lnTo>
                  <a:pt x="303639" y="2771955"/>
                </a:lnTo>
                <a:cubicBezTo>
                  <a:pt x="111937" y="2488199"/>
                  <a:pt x="0" y="2146126"/>
                  <a:pt x="0" y="1777909"/>
                </a:cubicBezTo>
                <a:cubicBezTo>
                  <a:pt x="0" y="795997"/>
                  <a:pt x="795997" y="0"/>
                  <a:pt x="17779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5354F-C61B-38BB-8AF9-62C12432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62" y="-20707"/>
            <a:ext cx="7347211" cy="628361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ta-IN" sz="35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பொறியியல்</a:t>
            </a:r>
            <a:r>
              <a:rPr lang="en-US" sz="3500" b="1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(Engineering)</a:t>
            </a:r>
          </a:p>
        </p:txBody>
      </p:sp>
      <p:pic>
        <p:nvPicPr>
          <p:cNvPr id="4" name="Picture 2" descr="Mechanical Engineering Design Project Ideas">
            <a:extLst>
              <a:ext uri="{FF2B5EF4-FFF2-40B4-BE49-F238E27FC236}">
                <a16:creationId xmlns:a16="http://schemas.microsoft.com/office/drawing/2014/main" id="{ECE07CAE-F0E6-B126-B5A6-21C5EAB55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464" y="2221544"/>
            <a:ext cx="1581034" cy="12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nservation Photograph by Andrzej Wojcicki/science Photo Library ...">
            <a:extLst>
              <a:ext uri="{FF2B5EF4-FFF2-40B4-BE49-F238E27FC236}">
                <a16:creationId xmlns:a16="http://schemas.microsoft.com/office/drawing/2014/main" id="{A19BF1CC-B178-17FA-7537-A866267B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634" y="2117233"/>
            <a:ext cx="1346355" cy="14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ppy Children Playing Building House Construction Stock Photo ...">
            <a:extLst>
              <a:ext uri="{FF2B5EF4-FFF2-40B4-BE49-F238E27FC236}">
                <a16:creationId xmlns:a16="http://schemas.microsoft.com/office/drawing/2014/main" id="{1E07EB0B-5851-7164-6DBE-97DC0AD3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112" y="3738504"/>
            <a:ext cx="1662208" cy="110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BCECB79-4DEC-75A8-7E65-9F2203A5D548}"/>
              </a:ext>
            </a:extLst>
          </p:cNvPr>
          <p:cNvGrpSpPr/>
          <p:nvPr/>
        </p:nvGrpSpPr>
        <p:grpSpPr>
          <a:xfrm>
            <a:off x="7907553" y="5035580"/>
            <a:ext cx="4284445" cy="1270409"/>
            <a:chOff x="7907553" y="5035580"/>
            <a:chExt cx="4284445" cy="1270409"/>
          </a:xfrm>
        </p:grpSpPr>
        <p:pic>
          <p:nvPicPr>
            <p:cNvPr id="7" name="Picture 6" descr="Immersive Imagination Meditation">
              <a:extLst>
                <a:ext uri="{FF2B5EF4-FFF2-40B4-BE49-F238E27FC236}">
                  <a16:creationId xmlns:a16="http://schemas.microsoft.com/office/drawing/2014/main" id="{5F58DF45-7CD5-B6EE-7BBD-B0BF89346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7553" y="5035580"/>
              <a:ext cx="1911663" cy="1270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The Tried &amp; True Benefits of Skydiving: Pros &amp; Cons">
              <a:extLst>
                <a:ext uri="{FF2B5EF4-FFF2-40B4-BE49-F238E27FC236}">
                  <a16:creationId xmlns:a16="http://schemas.microsoft.com/office/drawing/2014/main" id="{DC0FE7B7-BBFA-B523-1C35-EF306BE99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740" y="5035580"/>
              <a:ext cx="1653258" cy="1240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77F3422-CB57-5AE7-076A-EE355E133A5E}"/>
                </a:ext>
              </a:extLst>
            </p:cNvPr>
            <p:cNvSpPr/>
            <p:nvPr/>
          </p:nvSpPr>
          <p:spPr>
            <a:xfrm>
              <a:off x="9969500" y="5537200"/>
              <a:ext cx="476248" cy="4148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5282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B4C12-3C5C-C708-C2BA-7623187C0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5436738C-6896-468A-E52E-669C22399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5DDE2B3-8A16-3B40-C9BA-62DAB1446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F4577E-4187-916E-789F-047C5A612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4FD8172-1815-C61A-79CF-26101BA90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FFAD756-409C-E285-FE9E-1FC010D9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4CC8AA9-1193-9FC1-33FF-DE31F9CAF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BA74764-62DF-E1DB-CD73-DB7023DD4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02CB7F-1522-E068-EAC9-ADDEFBF26397}"/>
              </a:ext>
            </a:extLst>
          </p:cNvPr>
          <p:cNvSpPr txBox="1">
            <a:spLocks/>
          </p:cNvSpPr>
          <p:nvPr/>
        </p:nvSpPr>
        <p:spPr>
          <a:xfrm>
            <a:off x="212175" y="1087801"/>
            <a:ext cx="6658127" cy="48126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சமீபத்தில் எதிர்கொண்ட ஒரு சிக்கலை எப்படி தீர்த்தீர்கள்?</a:t>
            </a: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ஒரு கருவி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(tool)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அல்லது செயலி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(application)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உருவாக்கிய அனுபவம் உங்களுக்கு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இருக்கிறதா?</a:t>
            </a: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ஒரு நல்ல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வடிவமைப்பு அல்லது திட்டம் 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(design) 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எப்படி இருக்க வேண்டும்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என்று நீங்கள் நினைக்கிறீர்கள்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?</a:t>
            </a:r>
            <a:endParaRPr lang="ta-IN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94F2957B-1E5D-5FD0-8DFE-513FD6EF6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1" y="1420376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C9CCF77-4457-034C-B7D5-43BDFC5FA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6</a:t>
            </a:r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3500" b="1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5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87AA1-B518-DC16-0458-89A3A9636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9E00B97B-EA2A-1FD1-B0BB-93E06C93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12CBEDD9-41DB-F394-2DEA-AF2A8BA06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D3AF6EB2-4A45-A4D3-94F2-ED0D59A3B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C7CC1-51F3-8BD8-A309-95FEEBD60DC3}"/>
              </a:ext>
            </a:extLst>
          </p:cNvPr>
          <p:cNvSpPr txBox="1">
            <a:spLocks/>
          </p:cNvSpPr>
          <p:nvPr/>
        </p:nvSpPr>
        <p:spPr>
          <a:xfrm>
            <a:off x="9027269" y="6400372"/>
            <a:ext cx="3164731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பொறியியல்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Engineering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AEABE-3FF2-176F-BE5C-1EF29E49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73" y="23641"/>
            <a:ext cx="2235255" cy="2822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62A7D-3297-48A7-5459-A70E8E27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599" y="1912174"/>
            <a:ext cx="1148783" cy="961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15A582-8985-3E55-ECDA-3A7AA3086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278" y="74869"/>
            <a:ext cx="2712361" cy="2487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C67FB-E444-F8B1-E60C-B4A186D59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358" y="3520910"/>
            <a:ext cx="2572109" cy="2657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65310B-D252-F5C3-3F06-A54EB194D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289" y="3575985"/>
            <a:ext cx="2381582" cy="24768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B1EB4F-A257-0227-19E4-EDE126108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21" y="3575985"/>
            <a:ext cx="3429479" cy="2381582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4D574C8-06B9-D198-9624-5C228A5B38A0}"/>
              </a:ext>
            </a:extLst>
          </p:cNvPr>
          <p:cNvSpPr/>
          <p:nvPr/>
        </p:nvSpPr>
        <p:spPr>
          <a:xfrm>
            <a:off x="5030658" y="1246333"/>
            <a:ext cx="938585" cy="4460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1A2425-AC41-2820-9C12-3DB5EE5794C7}"/>
              </a:ext>
            </a:extLst>
          </p:cNvPr>
          <p:cNvSpPr/>
          <p:nvPr/>
        </p:nvSpPr>
        <p:spPr>
          <a:xfrm>
            <a:off x="8594468" y="1246334"/>
            <a:ext cx="865602" cy="4567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2C5B5BF-E6B1-3C4E-B70F-6DB084DC9BA5}"/>
              </a:ext>
            </a:extLst>
          </p:cNvPr>
          <p:cNvSpPr/>
          <p:nvPr/>
        </p:nvSpPr>
        <p:spPr>
          <a:xfrm>
            <a:off x="10407337" y="2848330"/>
            <a:ext cx="306772" cy="5806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6279AC6B-635A-08F2-9710-B100BA59096D}"/>
              </a:ext>
            </a:extLst>
          </p:cNvPr>
          <p:cNvSpPr/>
          <p:nvPr/>
        </p:nvSpPr>
        <p:spPr>
          <a:xfrm>
            <a:off x="7937641" y="4484175"/>
            <a:ext cx="971386" cy="45677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86A52928-7EDE-0B3D-18C0-8686B7646AD5}"/>
              </a:ext>
            </a:extLst>
          </p:cNvPr>
          <p:cNvSpPr/>
          <p:nvPr/>
        </p:nvSpPr>
        <p:spPr>
          <a:xfrm>
            <a:off x="4299382" y="4534763"/>
            <a:ext cx="865601" cy="42454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ed Missing Puzzle Piece among Dark Ones Stock Illustration ...">
            <a:extLst>
              <a:ext uri="{FF2B5EF4-FFF2-40B4-BE49-F238E27FC236}">
                <a16:creationId xmlns:a16="http://schemas.microsoft.com/office/drawing/2014/main" id="{A9C5D965-50F0-DEFE-0B6D-AF2C2C92F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2" y="172501"/>
            <a:ext cx="1749418" cy="145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EDF7ED8-0356-4D58-D165-97A601E502E2}"/>
              </a:ext>
            </a:extLst>
          </p:cNvPr>
          <p:cNvSpPr/>
          <p:nvPr/>
        </p:nvSpPr>
        <p:spPr>
          <a:xfrm>
            <a:off x="1955676" y="1318755"/>
            <a:ext cx="865601" cy="424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Step 6: Lend a Helping Hand – Passion Blog">
            <a:extLst>
              <a:ext uri="{FF2B5EF4-FFF2-40B4-BE49-F238E27FC236}">
                <a16:creationId xmlns:a16="http://schemas.microsoft.com/office/drawing/2014/main" id="{537F5948-1F42-8565-DE76-D07A56B9D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1" y="1692411"/>
            <a:ext cx="1759106" cy="130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essons Learned from A Year of Pandemic Teaching (with infographic ...">
            <a:extLst>
              <a:ext uri="{FF2B5EF4-FFF2-40B4-BE49-F238E27FC236}">
                <a16:creationId xmlns:a16="http://schemas.microsoft.com/office/drawing/2014/main" id="{6096E101-FEBC-9B1C-1960-6933BD54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604" y="520483"/>
            <a:ext cx="2521290" cy="211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298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4992C3-CF62-B5BD-1382-55E48315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22" y="963613"/>
            <a:ext cx="3855720" cy="4371974"/>
          </a:xfrm>
        </p:spPr>
        <p:txBody>
          <a:bodyPr>
            <a:normAutofit/>
          </a:bodyPr>
          <a:lstStyle/>
          <a:p>
            <a:r>
              <a:rPr lang="ta-IN" sz="4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4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4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 பொறியியல்</a:t>
            </a:r>
            <a:br>
              <a:rPr lang="en-US" sz="4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4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(Computer Science Engineering)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B1C5A-4A3C-3051-C38F-6FA529EB0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335" y="21147"/>
            <a:ext cx="6801130" cy="244373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 பொறியியல்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=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அறிவியலின்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தர்க்கம்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(logic) +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பொறியியலின்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வடிவமைப்பு அல்லது திட்டங்கள்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(design)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+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வலிமை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அல்லது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திறன்</a:t>
            </a:r>
            <a:r>
              <a:rPr lang="en-US" sz="2000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(power of computer)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  <a:sym typeface="Wingdings" panose="05000000000000000000" pitchFamily="2" charset="2"/>
              </a:rPr>
              <a:t>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நாம் பயன்படுத்தும் இயந்திரங்கள்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(machines) +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நாம் இயக்கும் செயலிகள்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(applications)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  <a:sym typeface="Wingdings" panose="05000000000000000000" pitchFamily="2" charset="2"/>
              </a:rPr>
              <a:t>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எமது நிகழ்காலம் </a:t>
            </a:r>
            <a:r>
              <a:rPr lang="en-US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+ </a:t>
            </a:r>
            <a:r>
              <a:rPr lang="ta-IN" sz="20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எதிர்காலம்</a:t>
            </a:r>
            <a:endParaRPr lang="en-US" sz="2000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5" name="Content Placeholder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FD3742C-0F75-8401-8BF0-36B34CA3E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66" r="3188" b="-1"/>
          <a:stretch>
            <a:fillRect/>
          </a:stretch>
        </p:blipFill>
        <p:spPr>
          <a:xfrm>
            <a:off x="5358776" y="2486024"/>
            <a:ext cx="1990617" cy="2030122"/>
          </a:xfrm>
          <a:prstGeom prst="rect">
            <a:avLst/>
          </a:prstGeom>
        </p:spPr>
      </p:pic>
      <p:pic>
        <p:nvPicPr>
          <p:cNvPr id="9" name="Picture 8" descr="A robot with a hand on his chin&#10;&#10;AI-generated content may be incorrect.">
            <a:extLst>
              <a:ext uri="{FF2B5EF4-FFF2-40B4-BE49-F238E27FC236}">
                <a16:creationId xmlns:a16="http://schemas.microsoft.com/office/drawing/2014/main" id="{444E3DA9-A38D-9AB8-FE07-E39A04FC36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67" r="3" b="3"/>
          <a:stretch>
            <a:fillRect/>
          </a:stretch>
        </p:blipFill>
        <p:spPr>
          <a:xfrm>
            <a:off x="7535343" y="2440873"/>
            <a:ext cx="1936522" cy="2130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CFD1E-CDE5-0FAE-C29F-B0BCD5B6E9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27" r="22850"/>
          <a:stretch>
            <a:fillRect/>
          </a:stretch>
        </p:blipFill>
        <p:spPr>
          <a:xfrm>
            <a:off x="9583502" y="2449510"/>
            <a:ext cx="1943018" cy="2130136"/>
          </a:xfrm>
          <a:prstGeom prst="rect">
            <a:avLst/>
          </a:prstGeom>
        </p:spPr>
      </p:pic>
      <p:pic>
        <p:nvPicPr>
          <p:cNvPr id="8194" name="Picture 2" descr="Buy cheap Highrise City CD Key 🏷️ Best Price | GG.deals">
            <a:extLst>
              <a:ext uri="{FF2B5EF4-FFF2-40B4-BE49-F238E27FC236}">
                <a16:creationId xmlns:a16="http://schemas.microsoft.com/office/drawing/2014/main" id="{2A51A036-03FD-A594-69DA-24327315E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" r="568" b="1"/>
          <a:stretch>
            <a:fillRect/>
          </a:stretch>
        </p:blipFill>
        <p:spPr bwMode="auto">
          <a:xfrm>
            <a:off x="7453491" y="4437044"/>
            <a:ext cx="4076715" cy="239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A5E577-B7DF-6ABB-9DB7-0E060662D8EE}"/>
              </a:ext>
            </a:extLst>
          </p:cNvPr>
          <p:cNvSpPr txBox="1">
            <a:spLocks/>
          </p:cNvSpPr>
          <p:nvPr/>
        </p:nvSpPr>
        <p:spPr>
          <a:xfrm>
            <a:off x="0" y="5403810"/>
            <a:ext cx="7422732" cy="12147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சிந்தனை செய்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(Think) 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  <a:sym typeface="Wingdings" panose="05000000000000000000" pitchFamily="2" charset="2"/>
              </a:rPr>
              <a:t>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தீர்வு காணு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(Solve) 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  <a:sym typeface="Wingdings" panose="05000000000000000000" pitchFamily="2" charset="2"/>
              </a:rPr>
              <a:t></a:t>
            </a:r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உருவாக்கு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(Build)</a:t>
            </a:r>
          </a:p>
        </p:txBody>
      </p:sp>
    </p:spTree>
    <p:extLst>
      <p:ext uri="{BB962C8B-B14F-4D97-AF65-F5344CB8AC3E}">
        <p14:creationId xmlns:p14="http://schemas.microsoft.com/office/powerpoint/2010/main" val="1381997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4D435-081F-AE35-88B6-491E1D233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36" y="1914931"/>
            <a:ext cx="7568819" cy="4526643"/>
          </a:xfrm>
        </p:spPr>
        <p:txBody>
          <a:bodyPr anchor="ctr">
            <a:noAutofit/>
          </a:bodyPr>
          <a:lstStyle/>
          <a:p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இவையெல்லாம் உங்களுக்குப் பிடிக்கும் என்றால்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இந்தத் துறை உங்களுக்கானது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</a:t>
            </a:r>
          </a:p>
          <a:p>
            <a:pPr lvl="1"/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புதிர் விளையாட்டுகளைத்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(puzzles)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தீர்ப்பது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/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கேள்விகளைக் கேட்பது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(asking questions)</a:t>
            </a:r>
          </a:p>
          <a:p>
            <a:pPr lvl="1"/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புதிய விடயங்களை உருவாக்குவது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(creating new things)</a:t>
            </a:r>
          </a:p>
          <a:p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இந்தத்துறை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=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ஆர்வம்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(curiosity)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+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படைப்பாற்றல்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(creativity)</a:t>
            </a:r>
          </a:p>
          <a:p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இந்தத்துறையில்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கற்கப் போகின்றவை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</a:t>
            </a:r>
          </a:p>
          <a:p>
            <a:pPr lvl="1"/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எப்படி ஒவ்வொன்றும் வேலை செய்கின்றது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?</a:t>
            </a:r>
          </a:p>
          <a:p>
            <a:pPr lvl="1"/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எல்லோருக்கும் வேலை செய்யக்கூடியவற்றை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எப்படி உருவாக்குவது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?</a:t>
            </a:r>
          </a:p>
        </p:txBody>
      </p:sp>
      <p:pic>
        <p:nvPicPr>
          <p:cNvPr id="4" name="Picture 3" descr="A close-up of hands placing a piece of puzzle&#10;&#10;AI-generated content may be incorrect.">
            <a:extLst>
              <a:ext uri="{FF2B5EF4-FFF2-40B4-BE49-F238E27FC236}">
                <a16:creationId xmlns:a16="http://schemas.microsoft.com/office/drawing/2014/main" id="{ED95D60A-AD38-6C0E-8140-FE3DA1DA7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34" y="347386"/>
            <a:ext cx="2656114" cy="1731010"/>
          </a:xfrm>
          <a:prstGeom prst="rect">
            <a:avLst/>
          </a:prstGeom>
        </p:spPr>
      </p:pic>
      <p:pic>
        <p:nvPicPr>
          <p:cNvPr id="6" name="Picture 5" descr="A group of children raising their hands in a classroom&#10;&#10;AI-generated content may be incorrect.">
            <a:extLst>
              <a:ext uri="{FF2B5EF4-FFF2-40B4-BE49-F238E27FC236}">
                <a16:creationId xmlns:a16="http://schemas.microsoft.com/office/drawing/2014/main" id="{713E9242-0280-E004-8BA6-694B42A83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802" y="351580"/>
            <a:ext cx="2375198" cy="1737701"/>
          </a:xfrm>
          <a:prstGeom prst="rect">
            <a:avLst/>
          </a:prstGeom>
        </p:spPr>
      </p:pic>
      <p:pic>
        <p:nvPicPr>
          <p:cNvPr id="8" name="Picture 7" descr="A child playing with colorful blocks&#10;&#10;AI-generated content may be incorrect.">
            <a:extLst>
              <a:ext uri="{FF2B5EF4-FFF2-40B4-BE49-F238E27FC236}">
                <a16:creationId xmlns:a16="http://schemas.microsoft.com/office/drawing/2014/main" id="{1340949E-23C3-5F89-1447-84EE8CBE6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90" y="2244159"/>
            <a:ext cx="3309775" cy="1737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586D6D-68DB-FC05-9E21-44FFE5F0A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283" y="4666295"/>
            <a:ext cx="2753781" cy="2069193"/>
          </a:xfrm>
          <a:prstGeom prst="rect">
            <a:avLst/>
          </a:prstGeom>
        </p:spPr>
      </p:pic>
      <p:pic>
        <p:nvPicPr>
          <p:cNvPr id="12" name="Picture 11" descr="A cartoon of a child looking at a magnifying glass&#10;&#10;AI-generated content may be incorrect.">
            <a:extLst>
              <a:ext uri="{FF2B5EF4-FFF2-40B4-BE49-F238E27FC236}">
                <a16:creationId xmlns:a16="http://schemas.microsoft.com/office/drawing/2014/main" id="{73761862-06FD-B598-1E05-928619DC3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23" y="4997857"/>
            <a:ext cx="1821387" cy="17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5EF144-17D0-DACE-CEA9-DDE08979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AE0F25BB-8A41-9BD6-65A6-90ABD683C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07582B-C679-0535-BE03-F77F6302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1DC9965-B835-F0C8-5BE5-745E49C20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3754F3F-137D-AAE2-6238-85D715F33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257872D-9D33-FFAD-B841-D795FCD92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0787800-D647-BD63-AA43-E7683462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815B3653-FB2D-3DCB-FBD7-856109F84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1F108D-A7DE-CDDB-59A0-4CE911F70B45}"/>
              </a:ext>
            </a:extLst>
          </p:cNvPr>
          <p:cNvSpPr txBox="1">
            <a:spLocks/>
          </p:cNvSpPr>
          <p:nvPr/>
        </p:nvSpPr>
        <p:spPr>
          <a:xfrm>
            <a:off x="77239" y="1736899"/>
            <a:ext cx="6014815" cy="4272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புதிர் விளையாட்டுகளை விரும்புகிறீர்களா? ஏன்?</a:t>
            </a: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உங்கள் யோசிக்கும் திறனை மேம்படுத்த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(improve)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என்ன செய்கிறீர்கள்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?</a:t>
            </a:r>
            <a:endParaRPr lang="ta-IN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CCE4DD9C-6AF7-21B0-628F-20183554C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1" y="1219200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B9C3872-FA98-A843-65E9-4B02E3CE4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7</a:t>
            </a:r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3500" b="1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4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44FF7-5657-C80B-7902-DCA67F312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792B5C4-C275-8E08-0AB1-655C9897C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74AC-795F-EAE2-0358-C406C3EF0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520700"/>
            <a:ext cx="5307620" cy="583772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3.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மைக்ரோசொப்ட்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(Microsoft word)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செயலியை</a:t>
            </a:r>
            <a:r>
              <a:rPr lang="ta-IN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(application)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திறக்கிறீர்கள்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(open)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8C9A95-CB4A-93DB-7995-92DC1C1F9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95216C-2D69-41DF-5971-20DB46889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Open Word 2016 on Windows 7,8,10 and Mac OS - wikigain">
            <a:extLst>
              <a:ext uri="{FF2B5EF4-FFF2-40B4-BE49-F238E27FC236}">
                <a16:creationId xmlns:a16="http://schemas.microsoft.com/office/drawing/2014/main" id="{DCF833BD-9596-D8A6-A53B-7B3C14FF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92" y="2329234"/>
            <a:ext cx="3642714" cy="34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65DC56-72D2-5CE6-D2DB-06DF79E7FCDA}"/>
              </a:ext>
            </a:extLst>
          </p:cNvPr>
          <p:cNvSpPr txBox="1">
            <a:spLocks/>
          </p:cNvSpPr>
          <p:nvPr/>
        </p:nvSpPr>
        <p:spPr>
          <a:xfrm>
            <a:off x="5755749" y="990818"/>
            <a:ext cx="6305622" cy="5498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4.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செயலியில்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(application)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பல பொத்தான்கள்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(buttons)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உள்ளன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5.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ஒவ்வொன்றும் வெவ்வேறு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அறிவுறுத்தல்களைச்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(instructions)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செய்யக் கூடியவை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8194" name="Picture 2" descr="Remove Password from Microsoft Word 2007 Document">
            <a:extLst>
              <a:ext uri="{FF2B5EF4-FFF2-40B4-BE49-F238E27FC236}">
                <a16:creationId xmlns:a16="http://schemas.microsoft.com/office/drawing/2014/main" id="{0B96620C-E267-7C50-9B7A-E3BFF348D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80" y="2987735"/>
            <a:ext cx="3849434" cy="337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B070A4-AC4D-9379-03EE-88477FF34445}"/>
              </a:ext>
            </a:extLst>
          </p:cNvPr>
          <p:cNvSpPr txBox="1">
            <a:spLocks/>
          </p:cNvSpPr>
          <p:nvPr/>
        </p:nvSpPr>
        <p:spPr>
          <a:xfrm>
            <a:off x="4985358" y="6400372"/>
            <a:ext cx="7206641" cy="4148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கணினிப்பயன்பாட்டின் உதாரணம்: மைக்ரோசொப்ற்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வேட் 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(Microsoft Word) (2)</a:t>
            </a:r>
          </a:p>
        </p:txBody>
      </p:sp>
    </p:spTree>
    <p:extLst>
      <p:ext uri="{BB962C8B-B14F-4D97-AF65-F5344CB8AC3E}">
        <p14:creationId xmlns:p14="http://schemas.microsoft.com/office/powerpoint/2010/main" val="1918661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7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A5EF1-81EE-7E8A-8D8E-1065032C8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98" y="1110083"/>
            <a:ext cx="5738949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br>
              <a:rPr lang="en-US" sz="4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4000" b="1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br>
              <a:rPr lang="en-US" sz="4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4000" b="1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br>
              <a:rPr lang="en-US" sz="4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4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</a:t>
            </a:r>
            <a:r>
              <a:rPr lang="en-US" sz="4000" b="1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Challenges)</a:t>
            </a:r>
            <a:endParaRPr lang="en-US" sz="4000" kern="12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hild sitting at a desk with his hands on his face&#10;&#10;AI-generated content may be incorrect.">
            <a:extLst>
              <a:ext uri="{FF2B5EF4-FFF2-40B4-BE49-F238E27FC236}">
                <a16:creationId xmlns:a16="http://schemas.microsoft.com/office/drawing/2014/main" id="{43BD7FFC-7048-C893-4023-39EC711FA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t="9091" r="23890" b="1"/>
          <a:stretch>
            <a:fillRect/>
          </a:stretch>
        </p:blipFill>
        <p:spPr>
          <a:xfrm>
            <a:off x="7781544" y="1693929"/>
            <a:ext cx="4087368" cy="32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64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51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BC90D9-8616-22D2-F69E-738070468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0AFE6-E182-A692-BE13-46B3071DB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3" y="1462330"/>
            <a:ext cx="6692827" cy="4107515"/>
          </a:xfrm>
          <a:solidFill>
            <a:srgbClr val="344518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கற்பதற்கான</a:t>
            </a:r>
            <a:br>
              <a:rPr lang="en-US" sz="40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4000" b="1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மனநிலை</a:t>
            </a:r>
            <a:r>
              <a:rPr lang="en-US" sz="4000" b="1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br>
              <a:rPr lang="en-US" sz="4000" b="1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4000" b="1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(Learning</a:t>
            </a:r>
            <a:br>
              <a:rPr lang="en-US" sz="4000" b="1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4000" b="1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Mindset)</a:t>
            </a:r>
            <a:endParaRPr lang="en-US" sz="4000" kern="12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een head with white lines and a yellow background&#10;&#10;AI-generated content may be incorrect.">
            <a:extLst>
              <a:ext uri="{FF2B5EF4-FFF2-40B4-BE49-F238E27FC236}">
                <a16:creationId xmlns:a16="http://schemas.microsoft.com/office/drawing/2014/main" id="{24F12DE0-1C51-0E04-B1FD-59D62A327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624912"/>
            <a:ext cx="5709848" cy="570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4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B4D7C-9E65-6879-C546-81C595312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BF672-867B-1708-2DFA-3D1CD2FA0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9" y="86180"/>
            <a:ext cx="7761515" cy="6109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114300" algn="l">
              <a:spcBef>
                <a:spcPts val="500"/>
              </a:spcBef>
            </a:pPr>
            <a:r>
              <a:rPr lang="en-US" sz="3600" b="1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கற்பனையியல்</a:t>
            </a:r>
            <a:r>
              <a:rPr lang="en-US" sz="36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3600" b="1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சிந்தனை</a:t>
            </a:r>
            <a:r>
              <a:rPr lang="en-US" sz="36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(Abstract thinking)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D4CC6-BD98-72CD-8F87-C860B034F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93" y="925286"/>
            <a:ext cx="7232650" cy="57038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தாவரம்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ஒளித்தொகுப்புச்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செய்யும்</a:t>
            </a:r>
            <a:endParaRPr lang="en-US" sz="25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தாவரம்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சூரிய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ஒளி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போன்றவற்றை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நாங்கள்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கண்ணால் காணலாம்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=&gt; </a:t>
            </a:r>
            <a:r>
              <a:rPr lang="ta-IN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கற்பனையில்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பொருத்திப்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பார்க்கக்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கூடியதாக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endParaRPr lang="en-US" sz="25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ஆனால்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இந்தத்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துறையில்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கற்கும்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விடயங்களை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நேரடியாக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நிஜத்தில்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பொருத்திப்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பார்க்க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முடியாது</a:t>
            </a:r>
            <a:endParaRPr lang="en-US" sz="25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கற்பனையியல் சிந்தனை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(abstract thinking)</a:t>
            </a:r>
            <a:r>
              <a:rPr lang="ta-IN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வழமையான போக்கினைப்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(pattern)</a:t>
            </a:r>
            <a:r>
              <a:rPr lang="ta-IN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புரிந்து கொள்ளும் திறன்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போன்றவை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வயதுடன் முன்னேறி இருக்கும் என்ற எதிர்பார்ப்பு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இருக்கிறது</a:t>
            </a:r>
            <a:endParaRPr lang="en-US" sz="25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தீர்வு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மனதிற்குள் காட்சியைச் சித்தரித்தல்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</a:t>
            </a:r>
            <a:r>
              <a:rPr lang="en-US" sz="25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visualisation</a:t>
            </a:r>
            <a:r>
              <a:rPr lang="en-US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5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அதற்கான வழிகள் உள்ளன</a:t>
            </a:r>
            <a:endParaRPr lang="en-US" sz="25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4F24E3-94FE-8019-C48C-B25FB3D8811C}"/>
              </a:ext>
            </a:extLst>
          </p:cNvPr>
          <p:cNvSpPr txBox="1">
            <a:spLocks/>
          </p:cNvSpPr>
          <p:nvPr/>
        </p:nvSpPr>
        <p:spPr>
          <a:xfrm>
            <a:off x="1104900" y="6400372"/>
            <a:ext cx="110871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பொறியியலைக்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 (1)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028" name="Picture 4" descr="Kids reading fairy tales stock vector. Illustration of cartoons - 145515283">
            <a:extLst>
              <a:ext uri="{FF2B5EF4-FFF2-40B4-BE49-F238E27FC236}">
                <a16:creationId xmlns:a16="http://schemas.microsoft.com/office/drawing/2014/main" id="{F7ACD013-6AE3-4173-DC18-7C3C2E01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543" y="1273412"/>
            <a:ext cx="4909455" cy="492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241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C93AE2-165A-EAEE-491D-87424614E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1FF86BA-E4E6-558C-63C0-D84C763E5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7A602-579A-CE94-06C9-C17EF6FFE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864" y="-427"/>
            <a:ext cx="11388271" cy="6890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114300"/>
            <a:r>
              <a:rPr lang="en-US" sz="3600" b="1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கற்பித்தல்</a:t>
            </a:r>
            <a:r>
              <a:rPr lang="en-US" sz="36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3600" b="1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முறை</a:t>
            </a:r>
            <a:r>
              <a:rPr lang="en-US" sz="36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(Teaching Method)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03315-5E0E-3AEC-C494-95E050890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1031368"/>
            <a:ext cx="6999513" cy="50505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அடிப்படையிலிருந்து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மேம்படுத்தும்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கற்பித்தல்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முறை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(Bottom-up teaching)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காரணம்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உயர்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மட்டத்தில்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(high-level)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சிக்கலான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(complex)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விடயங்களை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விளங்கப்படுத்த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முயலும்போது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கீழ்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மட்டத்தில்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(low-level)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சிக்கல் குறைந்த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விடயங்கள்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புரியாமல்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போகக்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கூடாது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தாவரம்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சூரிய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ஒளி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தண்ணீர்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காபநீர்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ஒக்சைட்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-&gt;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தாவரம்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ஒளித்தொகுப்புச்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செய்யும்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-&gt;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ஒளித்தொகுப்பு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கீழ்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மட்டத்தில்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சிக்கல் குறைந்த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விடயங்களுக்கும்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மேல்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மட்டத்தில்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சிக்கலான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விடயங்களுக்கும்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இடையில்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தொடர்பு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(connection)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தொடர்பு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தாவரம்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ஒளித்தொகுப்புச்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செய்யும்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பள்ளியில்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கற்ற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அடிப்படை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(basic)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விடயங்கள்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ஞாபகம்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இல்லை என்றால் தேடிக்கற்பார்கள்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என்ற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எதிர்பார்ப்பு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இருக்கிறது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AE5BB6-B3CA-EBAD-DB4B-4FD2B586C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102335-F6C8-2D2A-1B62-C95708FEF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E2A642-FCC9-E779-D255-C827C5C824AD}"/>
              </a:ext>
            </a:extLst>
          </p:cNvPr>
          <p:cNvSpPr txBox="1">
            <a:spLocks/>
          </p:cNvSpPr>
          <p:nvPr/>
        </p:nvSpPr>
        <p:spPr>
          <a:xfrm>
            <a:off x="1104900" y="6400372"/>
            <a:ext cx="110871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பொறியியலைக்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 (2)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0FC8F-E938-91CB-974B-5CDA89AC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57" y="1709326"/>
            <a:ext cx="3867690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09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327C3-4B59-AA7E-5308-2F4E52E32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139B247-F069-EE2D-2D96-D55E905B3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50556-5906-E30B-F848-C54409742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14" y="-112392"/>
            <a:ext cx="11781971" cy="762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114300"/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கற்பித்தல் முறைக்கேற்றவாறு கற்கத் தயாராகுதல்</a:t>
            </a:r>
            <a:endParaRPr lang="en-US" sz="3500" b="1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D3CC0-D62A-E2C1-7058-9EB13E5B0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762000"/>
            <a:ext cx="7213598" cy="56379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அறிவில் இருக்கும் இடைவெளியை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</a:t>
            </a:r>
            <a:r>
              <a:rPr lang="en-US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knowledge gap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நிரப்புதல்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அடிப்படை விடயங்களை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(basic)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ஆழமாக விளங்கிக் கொள்வது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மீள நினைவுபடுத்திக் கொள்வது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பாடமாக்கத் தேவையில்லை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ஞாபகம் வைத்திருக்க வேண்டும்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விளங்காத விடயங்களைத் தானாகத் தேடி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அதன் ஆழம் வரைக்கும்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கற்கும் மனப்பான்மையை வளர்த்துக் கொள்ள வேண்டும்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பெரிய வி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ட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யங்களைப் பற்றிச் சொல்லும்போது, ஏற்கனவே படித்த சிறிய வி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ட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யங்களைப் பெரிய வி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ட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யங்களில் பொருத்திப் பார்த்து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முழுவடிவத்தையும்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(full picture)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புரிந்து கொள்ளும் திறனை வளர்க்க வேண்டும்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கற்கும் விடயங்களுக்கு இடையிலான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தொடர்புகளை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(connections)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உணர்ந்து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அவற்றையும் சேர்த்து நினைவில் கொள்ள வேண்டும்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மனித மூளை தகவல்களைத் தனித்தனியாக அல்லாது, இணைப்புகளாகவே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(connections)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சேமிக்கிறது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தகவல்களுக்கு இடையிலான தொடர்புகளை உருவாக்குவதன் மூலம், அவற்றை ஞாபகப்படுத்துவது எளிதாகும்</a:t>
            </a: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E4F2EF-6E53-1F0D-AE5D-2932D2EB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3ACC49-3BEC-666C-15C0-EF183B75C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F28347-D965-CFEA-9686-7DE9A9D6717B}"/>
              </a:ext>
            </a:extLst>
          </p:cNvPr>
          <p:cNvSpPr txBox="1">
            <a:spLocks/>
          </p:cNvSpPr>
          <p:nvPr/>
        </p:nvSpPr>
        <p:spPr>
          <a:xfrm>
            <a:off x="1104900" y="6400372"/>
            <a:ext cx="110871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பொறியியலைக்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 (3)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C3996-3D8B-D93E-290B-827939DB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98" y="1472536"/>
            <a:ext cx="4958444" cy="391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58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53B5BC-462C-A1DD-CE8F-D7E7087C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3E8502F-7FBF-0235-0792-9E7DD8A5C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7EBB8-28A3-6655-0421-A5D2A622C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14" y="1"/>
            <a:ext cx="11781971" cy="844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b="1" kern="12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3500" b="1" kern="12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3500" b="1" kern="12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5B442-7A25-6D14-D9A2-836250991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50259"/>
            <a:ext cx="8648700" cy="53589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நிறைய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விடயங்களைக் கற்க வேண்டி இருத்தல்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நிரலாக்கத்துக்கான மொழிகளில்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(programming languages)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கடுமையான வாக்கிய அமைப்பு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விதிகளும்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(syntax)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தர்க்க விதிகளும்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(logical rules)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இருக்கும்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மூலகாரணத்தை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(root-cause)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புரிந்து கொள்ளாமல் பிழைகளைக் கண்டு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பயம் கொள்ளுவார்கள்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தீர்வு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பயம் கொள்ளத் தேவையில்லை. முதலில் மூலகாரணத்தைக் கண்டுபிடிப்பது கடினமாக இருக்கும். ஆனால் பயிற்சியுடன் உங்களாலும் வேகமாகக் கண்டுபிடிக்க முடியும்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பிரச்சனைகளைத் தீர்க்கும்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திறன்</a:t>
            </a:r>
            <a:r>
              <a:rPr lang="en-US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(problem solving)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கூடிய நுண்ணறிவு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(IQ)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உள்ளவர்கள்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விரைவாகப் பிரச்சினையைத் தீர்ப்பார்கள். மற்றவர்கள் பயம் கொள்ளத் தேவையில்லை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தீர்வு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பிரச்சினையைத் தீர்ப்பது தான் பொறியியல்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(Engineering)</a:t>
            </a: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படிப்படியான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(step-by-step)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அணுகுமுறைகள்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(approaches)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உள்ளன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அவற்றைக் கற்றுப் பயிற்சி செய்யலாம்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சரியான திட்டமிடலும்</a:t>
            </a:r>
            <a:r>
              <a:rPr lang="en-US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(planning)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வழிகாட்டலும்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(guidance)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பயிற்சியும்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போதும். நம்பிக்கை இழக்கத் தேவையில்லை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endParaRPr lang="ta-IN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EA4B4F-A76F-D442-814B-FAB85EDE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AA26D1-9E71-1D78-FBF6-F2BFC166F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9A03FA-E6CD-A27D-6C17-C2816E520247}"/>
              </a:ext>
            </a:extLst>
          </p:cNvPr>
          <p:cNvSpPr txBox="1">
            <a:spLocks/>
          </p:cNvSpPr>
          <p:nvPr/>
        </p:nvSpPr>
        <p:spPr>
          <a:xfrm>
            <a:off x="1104900" y="6400372"/>
            <a:ext cx="110871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பொறியியலைக்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 (4)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3076" name="Picture 4" descr="Management-briznas: Los números y el imperio de la ley">
            <a:extLst>
              <a:ext uri="{FF2B5EF4-FFF2-40B4-BE49-F238E27FC236}">
                <a16:creationId xmlns:a16="http://schemas.microsoft.com/office/drawing/2014/main" id="{788008BA-ED52-F1C4-D77C-EB4313BA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347" y="4725346"/>
            <a:ext cx="2225953" cy="139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47B2F-ECE2-F497-AA1C-1D5AE2196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1" y="1157621"/>
            <a:ext cx="2542922" cy="512652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D2F048C-1E27-7F35-ED5E-357CC78CFACE}"/>
              </a:ext>
            </a:extLst>
          </p:cNvPr>
          <p:cNvSpPr/>
          <p:nvPr/>
        </p:nvSpPr>
        <p:spPr>
          <a:xfrm>
            <a:off x="8271707" y="2617878"/>
            <a:ext cx="1642988" cy="207788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17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46BB0-3CE5-719A-B1C7-884D8E6BC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739AE1B-BA76-B79C-9A25-36B11B73D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C4FDB-5955-44E1-2D44-44C1569A9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14" y="-104645"/>
            <a:ext cx="11781971" cy="7703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114300"/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விரைவாக வளரும் துறை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3492B-0558-7719-1814-DBABB2DE2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92629"/>
            <a:ext cx="8153398" cy="55077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தொழிநுட்பம்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(technology)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வேகமாக மாறுகிறது. கருவிகள்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(tools)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நிரலாக்க மொழிகள்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(programming languages)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கட்டமைப்புகள்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(frameworks)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மற்றும் சிறந்த நடைமுறைகள்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(best practices)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என்பன மாறிக்கொண்டே இருக்கும். எல்லாவற்றையும் கற்பது கடினம்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தொடர்ந்து கற்றுக்கொண்டே இருக்க வேண்டும்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தீர்வு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</a:t>
            </a:r>
          </a:p>
          <a:p>
            <a:pPr marL="857250" lvl="1" indent="-285750" algn="l">
              <a:buFont typeface="Arial" panose="020B0604020202020204" pitchFamily="34" charset="0"/>
              <a:buChar char="•"/>
            </a:pPr>
            <a:r>
              <a:rPr lang="ta-IN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வளரும் மனப்பான்மையை</a:t>
            </a:r>
            <a:r>
              <a:rPr lang="en-US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(growth mindset)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வளர்க்க வேண்டும்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314450" lvl="2" indent="-28575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அது தொடர்ந்து கற்க உதவும்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314450" lvl="2" indent="-28575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தினமும் அதற்கான நேரத்தை  ஒதுக்க வேண்டும்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314450" lvl="2" indent="-28575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ஆர்வம் மிக மிக முக்கியமானது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நம்பகமான தடங்களைப் 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(channel)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பின்தொடர வேண்டும்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விடயங்களின்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அடிப்படையைக்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(basic)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கற்க வேண்டும்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கருவிகள்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(tools)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மாறும்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ஆனால்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அடிப்படை மாறாது</a:t>
            </a:r>
            <a:endParaRPr lang="en-US" sz="2000" b="1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கருவிகளுக்குப் பின்னால் அடிப்படைக்கல்விதான் இருக்கிறது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EBB42D-73B6-366E-E446-99471A682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20EBFE-DBE3-FB4D-9D53-9ED3BEE2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380A31-B3A0-76A4-9536-97CDFA40AA0E}"/>
              </a:ext>
            </a:extLst>
          </p:cNvPr>
          <p:cNvSpPr txBox="1">
            <a:spLocks/>
          </p:cNvSpPr>
          <p:nvPr/>
        </p:nvSpPr>
        <p:spPr>
          <a:xfrm>
            <a:off x="1104900" y="6400372"/>
            <a:ext cx="110871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பொறியியலைக்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 (5)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4100" name="Picture 4" descr="Custom Wholesale Frames | Online Picture Frames | FinerWorks">
            <a:extLst>
              <a:ext uri="{FF2B5EF4-FFF2-40B4-BE49-F238E27FC236}">
                <a16:creationId xmlns:a16="http://schemas.microsoft.com/office/drawing/2014/main" id="{EA087F84-89E8-8109-E5B6-C57809D4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600" y="4317972"/>
            <a:ext cx="1957397" cy="195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uilder Tools Clipart | Free Images for Construction Projects">
            <a:extLst>
              <a:ext uri="{FF2B5EF4-FFF2-40B4-BE49-F238E27FC236}">
                <a16:creationId xmlns:a16="http://schemas.microsoft.com/office/drawing/2014/main" id="{10C9D131-8C45-84F7-217D-E5C502EB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97" y="2595805"/>
            <a:ext cx="1882991" cy="13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est Practice Vector Icon 20306350 Vector Art at Vecteezy">
            <a:extLst>
              <a:ext uri="{FF2B5EF4-FFF2-40B4-BE49-F238E27FC236}">
                <a16:creationId xmlns:a16="http://schemas.microsoft.com/office/drawing/2014/main" id="{60F503BC-764A-4F87-0DC1-3B2D5BC60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782" y="4167923"/>
            <a:ext cx="1574216" cy="216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88CA6B1-47DC-DA69-3621-D313F4264DBD}"/>
              </a:ext>
            </a:extLst>
          </p:cNvPr>
          <p:cNvGrpSpPr/>
          <p:nvPr/>
        </p:nvGrpSpPr>
        <p:grpSpPr>
          <a:xfrm>
            <a:off x="10168898" y="2517401"/>
            <a:ext cx="2095792" cy="1771897"/>
            <a:chOff x="3775334" y="2966128"/>
            <a:chExt cx="2095792" cy="17718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4B1415-816A-F1F4-DA16-D53CB17C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5334" y="2966128"/>
              <a:ext cx="2095792" cy="1771897"/>
            </a:xfrm>
            <a:prstGeom prst="rect">
              <a:avLst/>
            </a:prstGeom>
          </p:spPr>
        </p:pic>
        <p:pic>
          <p:nvPicPr>
            <p:cNvPr id="4106" name="Picture 10" descr="&quot;Tamil 1st letter &quot; Sticker by balanlevin | Redbubble">
              <a:extLst>
                <a:ext uri="{FF2B5EF4-FFF2-40B4-BE49-F238E27FC236}">
                  <a16:creationId xmlns:a16="http://schemas.microsoft.com/office/drawing/2014/main" id="{0BF5F6D6-E8EB-AA77-0128-99C3F66B2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3166" y="3769019"/>
              <a:ext cx="660128" cy="66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8" name="Picture 12" descr="Butterfly Transformation Pictures | Download Free Images on Unsplash">
            <a:extLst>
              <a:ext uri="{FF2B5EF4-FFF2-40B4-BE49-F238E27FC236}">
                <a16:creationId xmlns:a16="http://schemas.microsoft.com/office/drawing/2014/main" id="{91FD33D5-D0D7-F814-2778-AF0264A5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600" y="781217"/>
            <a:ext cx="3450385" cy="16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rain with a plant growing out of it&#10;&#10;AI-generated content may be incorrect.">
            <a:extLst>
              <a:ext uri="{FF2B5EF4-FFF2-40B4-BE49-F238E27FC236}">
                <a16:creationId xmlns:a16="http://schemas.microsoft.com/office/drawing/2014/main" id="{1D3E068C-654C-8DDC-C845-8D3B0A4F7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55" y="3429000"/>
            <a:ext cx="1272745" cy="9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15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722253-160C-C2ED-747B-D2CAE46EA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6BCD697-7A8C-8FCE-3F9E-647469168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3184D-FB7B-07D6-C1CF-1247E8F24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27" y="-52089"/>
            <a:ext cx="11781971" cy="7738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114300" algn="l"/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விரைவாக வளரும் துறையில் நிலைத்து நிற்பதற்கான வழிமுறைகள்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04DAD-310E-EAFE-C11E-B38CA42E1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919" y="873023"/>
            <a:ext cx="6748796" cy="55269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எல்லாவற்றையும் கற்க முடியாது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எமக்கென்று </a:t>
            </a:r>
            <a:r>
              <a:rPr lang="ta-IN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ஒரு வழியை</a:t>
            </a:r>
            <a:r>
              <a:rPr lang="en-US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(roadmap)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வைத்திருக்க வேண்டும்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இந்தத் துறையில் நிறைய </a:t>
            </a:r>
            <a:r>
              <a:rPr lang="ta-IN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உட்பிரிவுகள்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specialisation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உள்ளன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அவற்றில் ஒன்றைத் தெரிந்து அதன் வழியில் கற்கலாம்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எப்படிக் கற்பது என்பதைக் கற்றுக்கொள்ளுங்கள்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எல்லாத்துறையையும் ஒரே முறையில் கற்கமுடியாது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இணையத்தைப்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(Internet)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பயன்படுத்தலாம்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சமூகமூலக் கற்றல்</a:t>
            </a:r>
            <a:endParaRPr lang="en-US" sz="2000" b="1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இந்தத் துறையில் பற்பல </a:t>
            </a:r>
            <a:r>
              <a:rPr lang="ta-IN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சமூகங்கள்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(communities)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உள்ளன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அவற்றில் இணைந்து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கேட்கலாம்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பதில் சொல்லலாம்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திட்டப்பணிப்புக்குப்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(project)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பங்களிப்புச் செய்யலாம்</a:t>
            </a: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00F764-410D-73DB-604B-187646AD6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E698D5-B686-1BFD-0377-4D632BEBD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D7F9EC-84B7-5EAF-8557-BD1B13C35338}"/>
              </a:ext>
            </a:extLst>
          </p:cNvPr>
          <p:cNvSpPr txBox="1">
            <a:spLocks/>
          </p:cNvSpPr>
          <p:nvPr/>
        </p:nvSpPr>
        <p:spPr>
          <a:xfrm>
            <a:off x="1104900" y="6400372"/>
            <a:ext cx="110871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பொறியியலைக்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 (6)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6A0EC-D107-9679-7543-9FFD7E8EF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414" y="812746"/>
            <a:ext cx="1666296" cy="1611120"/>
          </a:xfrm>
          <a:prstGeom prst="rect">
            <a:avLst/>
          </a:prstGeom>
        </p:spPr>
      </p:pic>
      <p:pic>
        <p:nvPicPr>
          <p:cNvPr id="5124" name="Picture 4" descr="Product Roadmaps: Your Secret Weapon to Success | Scrum Alliance">
            <a:extLst>
              <a:ext uri="{FF2B5EF4-FFF2-40B4-BE49-F238E27FC236}">
                <a16:creationId xmlns:a16="http://schemas.microsoft.com/office/drawing/2014/main" id="{085709F6-8531-A1E9-A449-2191703D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363" y="2629399"/>
            <a:ext cx="2466397" cy="13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32FCD-267F-9C87-9E17-8751E2F7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720" y="2476367"/>
            <a:ext cx="1905266" cy="1905266"/>
          </a:xfrm>
          <a:prstGeom prst="rect">
            <a:avLst/>
          </a:prstGeom>
        </p:spPr>
      </p:pic>
      <p:pic>
        <p:nvPicPr>
          <p:cNvPr id="5128" name="Picture 8" descr="Community Clipart Images | Free download on ClipArtMag">
            <a:extLst>
              <a:ext uri="{FF2B5EF4-FFF2-40B4-BE49-F238E27FC236}">
                <a16:creationId xmlns:a16="http://schemas.microsoft.com/office/drawing/2014/main" id="{59582242-1576-B00D-EB23-D643193E4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231" y="4738210"/>
            <a:ext cx="1779313" cy="108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ositive contribution to a team clipart 18 free Cliparts | Download ...">
            <a:extLst>
              <a:ext uri="{FF2B5EF4-FFF2-40B4-BE49-F238E27FC236}">
                <a16:creationId xmlns:a16="http://schemas.microsoft.com/office/drawing/2014/main" id="{3396D27D-0D53-4CF1-4703-E6A0DD4F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614" y="4584187"/>
            <a:ext cx="1423146" cy="126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rain with a plant growing out of it&#10;&#10;AI-generated content may be incorrect.">
            <a:extLst>
              <a:ext uri="{FF2B5EF4-FFF2-40B4-BE49-F238E27FC236}">
                <a16:creationId xmlns:a16="http://schemas.microsoft.com/office/drawing/2014/main" id="{C60CCC52-15DD-75BC-42C9-6485C7E83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03" y="932646"/>
            <a:ext cx="1905683" cy="1293142"/>
          </a:xfrm>
          <a:prstGeom prst="rect">
            <a:avLst/>
          </a:prstGeom>
        </p:spPr>
      </p:pic>
      <p:pic>
        <p:nvPicPr>
          <p:cNvPr id="1028" name="Picture 4" descr="Overflow AI Is Here To Support Developers - Dataconomy">
            <a:extLst>
              <a:ext uri="{FF2B5EF4-FFF2-40B4-BE49-F238E27FC236}">
                <a16:creationId xmlns:a16="http://schemas.microsoft.com/office/drawing/2014/main" id="{35DF9BE1-8EBA-BDA2-332E-B3578C88D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439" y="4632212"/>
            <a:ext cx="1031848" cy="77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CodeCamp.org – YouTube">
            <a:extLst>
              <a:ext uri="{FF2B5EF4-FFF2-40B4-BE49-F238E27FC236}">
                <a16:creationId xmlns:a16="http://schemas.microsoft.com/office/drawing/2014/main" id="{B0053B07-E1EF-CB6C-5748-F1D13F18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994" y="5614525"/>
            <a:ext cx="1798282" cy="7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y should you use Linux for your development and daily use purpose ...">
            <a:extLst>
              <a:ext uri="{FF2B5EF4-FFF2-40B4-BE49-F238E27FC236}">
                <a16:creationId xmlns:a16="http://schemas.microsoft.com/office/drawing/2014/main" id="{775346E1-4FA4-733E-2D29-E9081FED5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352" y="4729716"/>
            <a:ext cx="902210" cy="57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Benefits of Open Source Products">
            <a:extLst>
              <a:ext uri="{FF2B5EF4-FFF2-40B4-BE49-F238E27FC236}">
                <a16:creationId xmlns:a16="http://schemas.microsoft.com/office/drawing/2014/main" id="{769A5671-89CB-5503-1F26-D4A8921CE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331" y="5517021"/>
            <a:ext cx="840939" cy="7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59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E46DC9-6F98-F239-5452-2BF16C16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7D2EA3B-00C3-3E8F-1098-1D7DCB08B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A3A1F-A125-932B-CFE7-3B7F97530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44023"/>
            <a:ext cx="11781971" cy="8356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b="1" kern="12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3500" b="1" kern="12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3500" b="1" kern="1200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CF151-E124-853E-324E-35C43F30C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08314"/>
            <a:ext cx="12192000" cy="51920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ஆரம்பத்தில் போதுமான பயிற்சிகள்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(practical)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இராது.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நிறையக் கோட்பாடுகள்</a:t>
            </a:r>
            <a:r>
              <a:rPr lang="en-US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(theories)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மட்டுமே இருக்கும்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மாணவர்கள் ஆர்வத்தை இழக்கலாம்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தீர்வு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</a:t>
            </a:r>
            <a:endParaRPr lang="ta-IN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சின்னச்சின்னப் பயிற்சிகளைத் தானாகச் செய்தல்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இதுவரை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கற்றவற்றை மட்டும் முன்னிறுத்திப் பயிற்சி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செய்தல். பயிற்சிக்கான கேள்விகளுக்கு இணையத்தை பாவிக்கலாம்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257300" lvl="2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விரக்தி அடையாமல்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பொறுமையாகக்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கற்க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வேண்டும். 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“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அடிப்படை விடயங்கள் தேவைப்படத்தான் போகின்றன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”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என்று நம்பிக்கையுடனும் பொறுமையுடனும் கற்க வேண்டும்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C843C9-1DA1-1733-1CB4-5AF834A2A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CD037B-3A17-1F42-FC3F-F13069765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5B3DD-9A8E-74D3-DF78-EB4EC20DC54E}"/>
              </a:ext>
            </a:extLst>
          </p:cNvPr>
          <p:cNvSpPr txBox="1">
            <a:spLocks/>
          </p:cNvSpPr>
          <p:nvPr/>
        </p:nvSpPr>
        <p:spPr>
          <a:xfrm>
            <a:off x="1104900" y="6400372"/>
            <a:ext cx="110871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பொறியியலைக்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 (7)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6146" name="Picture 2" descr="Premium Vector | Cute baby boy in growth cycle progress set">
            <a:extLst>
              <a:ext uri="{FF2B5EF4-FFF2-40B4-BE49-F238E27FC236}">
                <a16:creationId xmlns:a16="http://schemas.microsoft.com/office/drawing/2014/main" id="{1AA25DB9-7406-F539-59B1-4F53DFA8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20" y="4058820"/>
            <a:ext cx="5187043" cy="223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870967-2762-0A14-7EFC-D39A9232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93" y="4154017"/>
            <a:ext cx="4657695" cy="20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748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5BB44-7B4C-3B3C-B8C8-23035A9A0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283FC0C3-B9F3-58A7-49ED-15E2863EB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87B10B2-02BF-FD7E-6864-D1FC8DC0E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1D802BD-6446-D39E-52F7-1E232C149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D052CCB-FF7B-ACAF-4A97-92B2BBB92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7606ED8-0DD4-CF1D-EFC7-52BE7F12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F588154-1569-3162-0267-2DF97D55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A5E0F8F-F444-B0C1-3A8F-32E8C7B1D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0CC50A-ED86-626C-AEE0-15DE079D8C08}"/>
              </a:ext>
            </a:extLst>
          </p:cNvPr>
          <p:cNvSpPr txBox="1">
            <a:spLocks/>
          </p:cNvSpPr>
          <p:nvPr/>
        </p:nvSpPr>
        <p:spPr>
          <a:xfrm>
            <a:off x="121348" y="1273630"/>
            <a:ext cx="6192932" cy="41474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l">
              <a:buFont typeface="+mj-lt"/>
              <a:buAutoNum type="arabicPeriod"/>
            </a:pP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உங்கள் கற்றலுக்குக் கற்பனையியல் சிந்தனை</a:t>
            </a:r>
            <a:r>
              <a:rPr lang="en-US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(Abstract thinking)</a:t>
            </a: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எவ்வாறு உதவுகிறது?</a:t>
            </a:r>
            <a:endParaRPr lang="en-US" sz="25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25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உங்கள் கல்விப் பயணத்தில் நீங்கள் சந்தித்த ஒரு சவாலைப்</a:t>
            </a:r>
            <a:r>
              <a:rPr lang="en-US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பற்றி நினைவுபடுத்திச் சொல்ல முடியுமா?</a:t>
            </a:r>
            <a:endParaRPr lang="en-US" sz="25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25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கற்றலை எளிதாக்குவதற்கு</a:t>
            </a:r>
            <a:r>
              <a:rPr lang="en-US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மனதிற்குள் காட்சியைச் சித்தரிக்கும்</a:t>
            </a:r>
            <a:r>
              <a:rPr lang="en-US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</a:t>
            </a:r>
            <a:r>
              <a:rPr lang="en-US" sz="25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Visualising</a:t>
            </a:r>
            <a:r>
              <a:rPr lang="en-US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technique) </a:t>
            </a:r>
            <a:r>
              <a:rPr lang="ta-IN" sz="2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முறையில் எதையாவது நீங்கள் பயன்படுத்துகிறீர்களா?</a:t>
            </a: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81364DAE-417D-26F2-9BA9-D2498F7C6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1" y="1219200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EA318297-F0B8-B41E-CD7F-31D26F1F1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8</a:t>
            </a:r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3500" b="1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08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40E0C1-D121-8D0F-8A71-479E36196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1310D4B-5EFA-B94D-4BF6-6FD735DC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1C4F-4006-FDFF-F0D5-6B84894C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72" y="934191"/>
            <a:ext cx="6106886" cy="569499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6.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புதிய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கோப்பினை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(new file)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உருவாக்குவதற்கு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அதற்கான பொத்தானை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(button)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அழுத்துவதன் மூலம்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அறிவுறுத்தலைக்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(instruction)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கொடுக்கிறீர்கள்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0" indent="0">
              <a:buNone/>
            </a:pP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93A2C4-EF07-3C0C-A3A2-5BBE329C4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CD976-7175-444A-C087-F1EBA0565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0714F-D22E-A7EA-F65F-1B9EE116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72" y="2480985"/>
            <a:ext cx="4863762" cy="36369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896720-62DA-AB94-5247-0B87C30D37BF}"/>
              </a:ext>
            </a:extLst>
          </p:cNvPr>
          <p:cNvSpPr txBox="1">
            <a:spLocks/>
          </p:cNvSpPr>
          <p:nvPr/>
        </p:nvSpPr>
        <p:spPr>
          <a:xfrm>
            <a:off x="6633030" y="934190"/>
            <a:ext cx="5049156" cy="55110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7.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ஒரு வார்த்தையை விசைப்பலகையில்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(keyboard)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தட்டச்சுச்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(type)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செய்கிறீர்கள்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9218" name="Picture 2" descr="Typing Course Online - CPD Accredited">
            <a:extLst>
              <a:ext uri="{FF2B5EF4-FFF2-40B4-BE49-F238E27FC236}">
                <a16:creationId xmlns:a16="http://schemas.microsoft.com/office/drawing/2014/main" id="{271A84BB-429C-BD70-B13A-C9259E20D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79" y="2482042"/>
            <a:ext cx="4873170" cy="36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31D6C48-EE77-5FA2-9EC4-F246E46863B7}"/>
              </a:ext>
            </a:extLst>
          </p:cNvPr>
          <p:cNvSpPr txBox="1">
            <a:spLocks/>
          </p:cNvSpPr>
          <p:nvPr/>
        </p:nvSpPr>
        <p:spPr>
          <a:xfrm>
            <a:off x="4985358" y="6400372"/>
            <a:ext cx="7206641" cy="4148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கணினிப்பயன்பாட்டின் உதாரணம்: மைக்ரோசொப்ற்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வேட் 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(Microsoft Word) (3)</a:t>
            </a:r>
          </a:p>
        </p:txBody>
      </p:sp>
    </p:spTree>
    <p:extLst>
      <p:ext uri="{BB962C8B-B14F-4D97-AF65-F5344CB8AC3E}">
        <p14:creationId xmlns:p14="http://schemas.microsoft.com/office/powerpoint/2010/main" val="4167401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501572-F615-B30F-4558-B90303FF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8B2B3-E67F-3A83-72B3-4E2B78EE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781897"/>
            <a:ext cx="5990223" cy="151812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a-IN" sz="3500" b="1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உணர்ச்சி நுண்ணறிவுத் திறன்கள்</a:t>
            </a:r>
            <a:r>
              <a:rPr lang="en-US" sz="3500" b="1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(Emotional intelligence skills) </a:t>
            </a:r>
            <a:r>
              <a:rPr lang="en-US" sz="3500" b="1" kern="12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&amp; </a:t>
            </a:r>
            <a:r>
              <a:rPr lang="ta-IN" sz="3500" b="1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மென்திறன்கள்</a:t>
            </a:r>
            <a:r>
              <a:rPr lang="en-US" sz="3500" b="1" kern="12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(Soft skills)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5E25E-58B1-A9E5-A970-B7E30257162A}"/>
              </a:ext>
            </a:extLst>
          </p:cNvPr>
          <p:cNvSpPr txBox="1"/>
          <p:nvPr/>
        </p:nvSpPr>
        <p:spPr>
          <a:xfrm>
            <a:off x="475891" y="2465184"/>
            <a:ext cx="5707347" cy="3159018"/>
          </a:xfrm>
          <a:prstGeom prst="rect">
            <a:avLst/>
          </a:prstGeom>
          <a:solidFill>
            <a:srgbClr val="FFEEEB"/>
          </a:solidFill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ta-IN" sz="25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 ஒரு கருவிதான்; மனிதர்களே</a:t>
            </a:r>
            <a:r>
              <a:rPr lang="en-US" sz="25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வாழ்க்கையின் ஆதாரம்.</a:t>
            </a:r>
            <a:br>
              <a:rPr lang="ta-IN" sz="25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ta-IN" sz="25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நிரலாக்கம்</a:t>
            </a:r>
            <a:r>
              <a:rPr lang="en-US" sz="25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(programming)</a:t>
            </a:r>
            <a:r>
              <a:rPr lang="ta-IN" sz="25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ஒரு நுட்பம்; நேரில் உரையாடல் ஒரு கலை</a:t>
            </a:r>
            <a:r>
              <a:rPr lang="en-US" sz="25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(art)</a:t>
            </a:r>
            <a:br>
              <a:rPr lang="ta-IN" sz="25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ta-IN" sz="2500" dirty="0">
                <a:solidFill>
                  <a:srgbClr val="C000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இரண்டையும் பழகினால்தான், முழுமையான நிபுணராக உயர முடியும்</a:t>
            </a:r>
            <a:endParaRPr kumimoji="0" lang="en-US" altLang="en-US" sz="25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5" name="Picture 4" descr="A profile of a person with icons&#10;&#10;AI-generated content may be incorrect.">
            <a:extLst>
              <a:ext uri="{FF2B5EF4-FFF2-40B4-BE49-F238E27FC236}">
                <a16:creationId xmlns:a16="http://schemas.microsoft.com/office/drawing/2014/main" id="{8C7445AC-D1F7-A8A6-E49A-1DCC8B276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084" y="159380"/>
            <a:ext cx="3327987" cy="3215190"/>
          </a:xfrm>
          <a:prstGeom prst="rect">
            <a:avLst/>
          </a:prstGeom>
        </p:spPr>
      </p:pic>
      <p:pic>
        <p:nvPicPr>
          <p:cNvPr id="2050" name="Picture 2" descr="Emotional intelligence EI or emotional quotient EQ, framework diagram ...">
            <a:extLst>
              <a:ext uri="{FF2B5EF4-FFF2-40B4-BE49-F238E27FC236}">
                <a16:creationId xmlns:a16="http://schemas.microsoft.com/office/drawing/2014/main" id="{BF30D126-F4AB-B731-3765-4EE02E932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084" y="3496819"/>
            <a:ext cx="3327987" cy="327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227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566052-20E1-B155-D91F-E6A1321CF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2FDA8FF-B439-BEE9-E38F-67D37070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A9E4B-DA08-A23C-4FA3-6D377BA00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14" y="1"/>
            <a:ext cx="11781971" cy="8337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114300" algn="l"/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நிஜ உலகம் கணினிக்குள் இருக்கும் உலகத்தில் இருந்தும் மாறுபட்டது</a:t>
            </a:r>
            <a:endParaRPr lang="en-US" sz="3500" b="1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E74CB-3663-0B53-7AE5-355518EB6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55914"/>
            <a:ext cx="7565569" cy="53444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3429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 அறிவியல் படிக்கும் பலர், தகவல்களை கணினி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வழியாகப் கேட்பது, பதிலளிப்பது, செயல்படுவது என்ற செயலில் தேர்ச்சி பெறுகிறார்கள்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457200" indent="-3429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தனிப்பட்ட வாழ்க்கை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வேலை இடங்களில், மனிதர்களுடன் நேரடியாக தொடர்பு கொள்ளும்போது சிரமப்படுகிறார்கள்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342900" algn="l">
              <a:buFont typeface="Arial" panose="020B0604020202020204" pitchFamily="34" charset="0"/>
              <a:buChar char="•"/>
            </a:pPr>
            <a:r>
              <a:rPr lang="ta-IN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குழுவாக வேலை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செய்வதில்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(teamwork)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சிரமம்: மற்றவர்களுடன்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ஆழமான புரிதல் இல்லையென்றால் வேலை செய்வது கடினமாகிறது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3429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மேலாளருக்கு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(manager)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அறிக்கை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(report)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செய்வதில் தடுமாற்றம்: உடனடிப் பதில்கள், கண்களை நோக்கிப் பார்ப்பது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(eye contact),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தெளிவாக விளக்கவுரை வழங்குதல் 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(presenting)</a:t>
            </a:r>
          </a:p>
          <a:p>
            <a:pPr marL="914400" lvl="1" indent="-342900" algn="l">
              <a:buFont typeface="Arial" panose="020B0604020202020204" pitchFamily="34" charset="0"/>
              <a:buChar char="•"/>
            </a:pPr>
            <a:r>
              <a:rPr lang="ta-IN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நேர்முகத்தேர்வில்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(Interview)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சிரமம்: அறிவு இருக்கும்போதும் மென்திறன்கள் 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(soft skills)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இல்லாததால் நிராகரிக்கப்படலாம்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342900" algn="l">
              <a:buFont typeface="Arial" panose="020B0604020202020204" pitchFamily="34" charset="0"/>
              <a:buChar char="•"/>
            </a:pPr>
            <a:r>
              <a:rPr lang="ta-IN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உறவு முறைகளில்</a:t>
            </a:r>
            <a:r>
              <a:rPr lang="en-US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(relationship)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தாக்கம்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நண்பர்கள், குடும்பத்தினர், வாழ்க்கைத்துணை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போலத் செயல்பட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மாட்டார்கள்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 முழுமையானது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(perfect),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மனிதர்கள் முழுமையற்றவர்கள்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(imperfect)</a:t>
            </a:r>
            <a:endParaRPr lang="ta-IN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114300" algn="l"/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389488-A6E2-AD95-B6CF-3E9246ADA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871E59-DF26-C249-4F61-5E501B3CD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9F160E-3DDE-57E5-109D-20EBD8764F90}"/>
              </a:ext>
            </a:extLst>
          </p:cNvPr>
          <p:cNvSpPr txBox="1">
            <a:spLocks/>
          </p:cNvSpPr>
          <p:nvPr/>
        </p:nvSpPr>
        <p:spPr>
          <a:xfrm>
            <a:off x="1104900" y="6400372"/>
            <a:ext cx="110871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பொறியியலைக்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 (8)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6" name="Picture 5" descr="A computer screen with icons and symbols&#10;&#10;AI-generated content may be incorrect.">
            <a:extLst>
              <a:ext uri="{FF2B5EF4-FFF2-40B4-BE49-F238E27FC236}">
                <a16:creationId xmlns:a16="http://schemas.microsoft.com/office/drawing/2014/main" id="{38F468D3-50A9-BB7A-8404-84354E9C4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71" y="1261407"/>
            <a:ext cx="2242458" cy="2242458"/>
          </a:xfrm>
          <a:prstGeom prst="rect">
            <a:avLst/>
          </a:prstGeom>
        </p:spPr>
      </p:pic>
      <p:pic>
        <p:nvPicPr>
          <p:cNvPr id="8" name="Picture 7" descr="A group of people sitting in chairs&#10;&#10;AI-generated content may be incorrect.">
            <a:extLst>
              <a:ext uri="{FF2B5EF4-FFF2-40B4-BE49-F238E27FC236}">
                <a16:creationId xmlns:a16="http://schemas.microsoft.com/office/drawing/2014/main" id="{7E89A631-6CE0-380B-DAB3-EF631A807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41" y="3834720"/>
            <a:ext cx="3701143" cy="2056190"/>
          </a:xfrm>
          <a:prstGeom prst="rect">
            <a:avLst/>
          </a:prstGeom>
        </p:spPr>
      </p:pic>
      <p:pic>
        <p:nvPicPr>
          <p:cNvPr id="12" name="Picture 11" descr="A person covering her face with her hands&#10;&#10;AI-generated content may be incorrect.">
            <a:extLst>
              <a:ext uri="{FF2B5EF4-FFF2-40B4-BE49-F238E27FC236}">
                <a16:creationId xmlns:a16="http://schemas.microsoft.com/office/drawing/2014/main" id="{3B345E26-7D01-C728-0314-649D0A6EA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312" y="1343190"/>
            <a:ext cx="2275145" cy="20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62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9775B-5245-ED1B-EDB7-97A9CF227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6BCE262-25C3-A92A-38CA-1D024CA1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F27DE-5AEC-D884-4B66-2A0B66B6F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14" y="70631"/>
            <a:ext cx="11781971" cy="6425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a-IN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மென்திறன்களை</a:t>
            </a:r>
            <a:r>
              <a:rPr lang="en-US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(Soft skills)</a:t>
            </a:r>
            <a:r>
              <a:rPr lang="ta-IN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வளர்க்கும் முறை</a:t>
            </a:r>
            <a:endParaRPr lang="en-US" sz="3500" b="1" kern="12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4ED67-0391-CFF7-EB53-F485875AA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" y="783772"/>
            <a:ext cx="6394704" cy="39098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தொடர்பாடல்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திறனிலும்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(communication skill)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சமமாக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(parallel)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பயிற்சி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(practice)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செய்தல்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பொதுப்பேச்சுத்திறன் மேம்பாட்டுக் குழுக்கள்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(Public speaking clubs)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டோஸ்ட்மாஸ்டர்ஸ் (</a:t>
            </a:r>
            <a:r>
              <a:rPr lang="en-US" i="1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ToastMasters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குழுவாக உரையாடுதல்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(group discussions)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பின்நூட்டங்களைத்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(feedback)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திறந்த மனதுடன்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(open-minded)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ஏற்கும் பயிற்சி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விளக்கவுரை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(presentation),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கூட்டுமுயற்சிக்கான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(collaboration)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தளங்கள்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(platforms)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ஸூம்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(Zoom)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மற்றும் ரீம்ஸ்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(Teams)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அழைப்புகளில் 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(calls)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காணொளியுடன்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(video-on)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பேசுவது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a-IN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14366D-4B2E-BF4E-DD0B-43BFF1947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C1D99A-B5BE-D361-5DC6-F1452F2C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BF9FCB-1C1E-4C54-29CE-FD1E4530F02B}"/>
              </a:ext>
            </a:extLst>
          </p:cNvPr>
          <p:cNvSpPr txBox="1">
            <a:spLocks/>
          </p:cNvSpPr>
          <p:nvPr/>
        </p:nvSpPr>
        <p:spPr>
          <a:xfrm>
            <a:off x="1104900" y="6400372"/>
            <a:ext cx="110871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பொறியியலைக்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 (9)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2E44A5-5608-081C-A6E1-9E2FA0667480}"/>
              </a:ext>
            </a:extLst>
          </p:cNvPr>
          <p:cNvGrpSpPr/>
          <p:nvPr/>
        </p:nvGrpSpPr>
        <p:grpSpPr>
          <a:xfrm>
            <a:off x="6203338" y="777659"/>
            <a:ext cx="2163154" cy="2949081"/>
            <a:chOff x="6133103" y="695826"/>
            <a:chExt cx="2163154" cy="2949081"/>
          </a:xfrm>
        </p:grpSpPr>
        <p:pic>
          <p:nvPicPr>
            <p:cNvPr id="3074" name="Picture 2" descr="Public Speaking Tips - Learn How to Become an Effective Speaker">
              <a:extLst>
                <a:ext uri="{FF2B5EF4-FFF2-40B4-BE49-F238E27FC236}">
                  <a16:creationId xmlns:a16="http://schemas.microsoft.com/office/drawing/2014/main" id="{EB4F7CFE-B497-BF58-E626-8C0B95D8B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240" y="695826"/>
              <a:ext cx="1722114" cy="1420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ow to Host a Successful Media Roundtable 2013 - W2 Communications">
              <a:extLst>
                <a:ext uri="{FF2B5EF4-FFF2-40B4-BE49-F238E27FC236}">
                  <a16:creationId xmlns:a16="http://schemas.microsoft.com/office/drawing/2014/main" id="{83A3F9D5-47EB-165C-A241-00F579746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3103" y="2224774"/>
              <a:ext cx="2163154" cy="1420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646B85-D361-4C26-BADA-14BE5CFB53B4}"/>
              </a:ext>
            </a:extLst>
          </p:cNvPr>
          <p:cNvGrpSpPr/>
          <p:nvPr/>
        </p:nvGrpSpPr>
        <p:grpSpPr>
          <a:xfrm>
            <a:off x="8099145" y="2843919"/>
            <a:ext cx="3622278" cy="1976194"/>
            <a:chOff x="8099145" y="2843919"/>
            <a:chExt cx="3622278" cy="1976194"/>
          </a:xfrm>
        </p:grpSpPr>
        <p:pic>
          <p:nvPicPr>
            <p:cNvPr id="3082" name="Picture 10" descr="Video Conferencing vs. Webinar Platforms - streamGo">
              <a:extLst>
                <a:ext uri="{FF2B5EF4-FFF2-40B4-BE49-F238E27FC236}">
                  <a16:creationId xmlns:a16="http://schemas.microsoft.com/office/drawing/2014/main" id="{B8F6384C-6C03-D8F0-F0F3-1EA218A0E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45" y="2843919"/>
              <a:ext cx="2345483" cy="1976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5F93314-221C-623F-7AB2-832C6F353B55}"/>
                </a:ext>
              </a:extLst>
            </p:cNvPr>
            <p:cNvGrpSpPr/>
            <p:nvPr/>
          </p:nvGrpSpPr>
          <p:grpSpPr>
            <a:xfrm>
              <a:off x="10566535" y="2948549"/>
              <a:ext cx="1154888" cy="1295671"/>
              <a:chOff x="9211225" y="3006861"/>
              <a:chExt cx="1257471" cy="1333401"/>
            </a:xfrm>
          </p:grpSpPr>
          <p:pic>
            <p:nvPicPr>
              <p:cNvPr id="3084" name="Picture 12" descr="Press Kit | Official Prezi Assets, Logos and Photos | Prezi">
                <a:extLst>
                  <a:ext uri="{FF2B5EF4-FFF2-40B4-BE49-F238E27FC236}">
                    <a16:creationId xmlns:a16="http://schemas.microsoft.com/office/drawing/2014/main" id="{ABD59937-C160-02D9-F93A-6E3A3FBA11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7128" y="3006861"/>
                <a:ext cx="1181568" cy="6636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0" name="Picture 18" descr="How to setup slide looping for PowerPoint presentation? - TECH PISTHA">
                <a:extLst>
                  <a:ext uri="{FF2B5EF4-FFF2-40B4-BE49-F238E27FC236}">
                    <a16:creationId xmlns:a16="http://schemas.microsoft.com/office/drawing/2014/main" id="{AB9967D9-C951-DB4C-6611-7EB5A3D92D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1225" y="3698028"/>
                <a:ext cx="963351" cy="642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8D61B1-8771-4628-319B-C544FFD9735D}"/>
              </a:ext>
            </a:extLst>
          </p:cNvPr>
          <p:cNvGrpSpPr/>
          <p:nvPr/>
        </p:nvGrpSpPr>
        <p:grpSpPr>
          <a:xfrm>
            <a:off x="6849262" y="4635364"/>
            <a:ext cx="4833880" cy="1723252"/>
            <a:chOff x="7120284" y="4693624"/>
            <a:chExt cx="4833880" cy="1723252"/>
          </a:xfrm>
        </p:grpSpPr>
        <p:pic>
          <p:nvPicPr>
            <p:cNvPr id="3088" name="Picture 16" descr="Free Figma AI Collaborative Design Tool - Blogwings">
              <a:extLst>
                <a:ext uri="{FF2B5EF4-FFF2-40B4-BE49-F238E27FC236}">
                  <a16:creationId xmlns:a16="http://schemas.microsoft.com/office/drawing/2014/main" id="{68864006-5EC1-8126-24D2-79491D5F5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0608" y="5229823"/>
              <a:ext cx="901429" cy="677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4" name="Picture 22" descr="Google Docs: How to Change Text and Page Color - Technipages">
              <a:extLst>
                <a:ext uri="{FF2B5EF4-FFF2-40B4-BE49-F238E27FC236}">
                  <a16:creationId xmlns:a16="http://schemas.microsoft.com/office/drawing/2014/main" id="{60A8C545-E2BB-FBE1-73FD-2995F2E9D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5539" y="4693624"/>
              <a:ext cx="1088740" cy="72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OLS Community | Technology news, knowledge base &amp; tutorials">
              <a:extLst>
                <a:ext uri="{FF2B5EF4-FFF2-40B4-BE49-F238E27FC236}">
                  <a16:creationId xmlns:a16="http://schemas.microsoft.com/office/drawing/2014/main" id="{07CAE1E5-6209-FC19-2296-99E6CC801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5425" y="5514223"/>
              <a:ext cx="1088739" cy="73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Collaboration in Microsoft 365: Challenges and Solutions - United Kingdom">
              <a:extLst>
                <a:ext uri="{FF2B5EF4-FFF2-40B4-BE49-F238E27FC236}">
                  <a16:creationId xmlns:a16="http://schemas.microsoft.com/office/drawing/2014/main" id="{A857A025-E33D-FD4E-49F3-45385D2CB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284" y="4759357"/>
              <a:ext cx="2492417" cy="1657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08" name="Picture 36" descr="Toastmasters International -Use Toastmasters to Gain Leadership Skills">
            <a:extLst>
              <a:ext uri="{FF2B5EF4-FFF2-40B4-BE49-F238E27FC236}">
                <a16:creationId xmlns:a16="http://schemas.microsoft.com/office/drawing/2014/main" id="{B8CF18F5-0790-2D2A-1CCD-7DD4BE71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92" y="4856634"/>
            <a:ext cx="2106567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1F0269F-BA54-20AA-AC2F-F14BF2E877E7}"/>
              </a:ext>
            </a:extLst>
          </p:cNvPr>
          <p:cNvGrpSpPr/>
          <p:nvPr/>
        </p:nvGrpSpPr>
        <p:grpSpPr>
          <a:xfrm>
            <a:off x="2724766" y="4743113"/>
            <a:ext cx="2816051" cy="1642016"/>
            <a:chOff x="3606389" y="4693703"/>
            <a:chExt cx="2816051" cy="1642016"/>
          </a:xfrm>
        </p:grpSpPr>
        <p:pic>
          <p:nvPicPr>
            <p:cNvPr id="3104" name="Picture 32" descr="The liberation and freedom of the mind concept, businessman lifting ...">
              <a:extLst>
                <a:ext uri="{FF2B5EF4-FFF2-40B4-BE49-F238E27FC236}">
                  <a16:creationId xmlns:a16="http://schemas.microsoft.com/office/drawing/2014/main" id="{593A45CD-2171-AA84-A85F-E5708D1D0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008" y="4693703"/>
              <a:ext cx="1815432" cy="164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6FAB72-B42D-0C6D-19F1-C58C7109D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6389" y="4845217"/>
              <a:ext cx="1314516" cy="1356920"/>
            </a:xfrm>
            <a:prstGeom prst="rect">
              <a:avLst/>
            </a:prstGeom>
          </p:spPr>
        </p:pic>
      </p:grpSp>
      <p:pic>
        <p:nvPicPr>
          <p:cNvPr id="16" name="Picture 2" descr="Video conferencing fatigue more common in women than men: Study ...">
            <a:extLst>
              <a:ext uri="{FF2B5EF4-FFF2-40B4-BE49-F238E27FC236}">
                <a16:creationId xmlns:a16="http://schemas.microsoft.com/office/drawing/2014/main" id="{70E5AC51-37A3-4CDA-6907-B4C9F9553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145" y="777659"/>
            <a:ext cx="2173472" cy="151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zoom meeting logo | MotionGraphicPlus">
            <a:extLst>
              <a:ext uri="{FF2B5EF4-FFF2-40B4-BE49-F238E27FC236}">
                <a16:creationId xmlns:a16="http://schemas.microsoft.com/office/drawing/2014/main" id="{0C185948-A147-9A6B-64F2-82DE9F41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621" y="806635"/>
            <a:ext cx="1278547" cy="7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crosoft Teams Logo, symbol, meaning, history, PNG, brand">
            <a:extLst>
              <a:ext uri="{FF2B5EF4-FFF2-40B4-BE49-F238E27FC236}">
                <a16:creationId xmlns:a16="http://schemas.microsoft.com/office/drawing/2014/main" id="{9654045D-A9EE-FA10-B413-C7A17AC2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500" y="1644748"/>
            <a:ext cx="1248671" cy="70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7077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253EB-4967-0184-8D26-883032BC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FFE1480-21C5-C096-E7E9-EFAE20334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5202A-003D-2DE3-6ABD-0EF47FDCA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14" y="70631"/>
            <a:ext cx="11781971" cy="6425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a-IN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மென்திறன்களை</a:t>
            </a:r>
            <a:r>
              <a:rPr lang="en-US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(Soft skills)</a:t>
            </a:r>
            <a:r>
              <a:rPr lang="ta-IN" sz="3500" b="1" kern="12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வளர்க்கும் முறை</a:t>
            </a:r>
            <a:endParaRPr lang="en-US" sz="3500" b="1" kern="12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7E651-54F1-0BAB-68C0-53E81A864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903515"/>
            <a:ext cx="6429779" cy="53466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சோடியாக நிரல் எழுதும் போது 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(Pair programming)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வாய்மொழிமூலமான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(verbal)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கலந்துரையாடல்களை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(discussion)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அதிகமாக மேற்கொள்வது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நிஜ வாழ்க்கை ஊடாடல்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(interaction)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முக்கியம்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: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உள்பணிப்பயிற்சி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(internship)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தன்னார்வ சேவை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(volunteering)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நிகழ்வுகள் நடத்துதல்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(organizing events)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ஆகியவை பயனளிக்கும்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பின்நூட்டங்களை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(feedback)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கேட்டுப் பேசும் பழக்கம்</a:t>
            </a:r>
            <a:b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</a:b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“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நான் தெளிவாக பேசினேனா?", "நான் சொல்வது தெளிவாக இருக்கிறதா?" போன்ற கேள்விகள் சமூக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(social)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ஊடாடலுக்குள்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(interaction)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நம்மைக் கொண்டு செல்லும்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கணினி, தகவல் தொழில்நுட்பம் (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IT), 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மற்றும் இணையதள உலகில் பெரும்பாலும் </a:t>
            </a:r>
            <a:r>
              <a:rPr lang="ta-IN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ஆங்கிலம்</a:t>
            </a:r>
            <a:r>
              <a:rPr lang="en-US" sz="20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(English)</a:t>
            </a: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தான் முக்கியமான மொழியாக இருக்கிறது. அந்த வகையில், ஆங்கில அறிவை வளர்த்துக் கொள்வது மிக அவசியமானதும், பயனுள்ளதுமான முயற்சியாகும்</a:t>
            </a:r>
          </a:p>
          <a:p>
            <a:pPr marL="114300" algn="l"/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42B4900-67BD-2F56-1866-611A75485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846C92-43D9-BF62-FBE8-CC20FCB23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4B9F57-B88C-687E-B9C6-C5E0636C025B}"/>
              </a:ext>
            </a:extLst>
          </p:cNvPr>
          <p:cNvSpPr txBox="1">
            <a:spLocks/>
          </p:cNvSpPr>
          <p:nvPr/>
        </p:nvSpPr>
        <p:spPr>
          <a:xfrm>
            <a:off x="1104900" y="6400372"/>
            <a:ext cx="110871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பொறியியலைக்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 (10)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C477CB-9D2E-35AD-4C2C-7500555EC2BF}"/>
              </a:ext>
            </a:extLst>
          </p:cNvPr>
          <p:cNvGrpSpPr/>
          <p:nvPr/>
        </p:nvGrpSpPr>
        <p:grpSpPr>
          <a:xfrm>
            <a:off x="6649336" y="863328"/>
            <a:ext cx="2430023" cy="1760836"/>
            <a:chOff x="6961414" y="707562"/>
            <a:chExt cx="3078843" cy="2103303"/>
          </a:xfrm>
        </p:grpSpPr>
        <p:pic>
          <p:nvPicPr>
            <p:cNvPr id="4106" name="Picture 10" descr="Pair Programing Guide - ITChronicles">
              <a:extLst>
                <a:ext uri="{FF2B5EF4-FFF2-40B4-BE49-F238E27FC236}">
                  <a16:creationId xmlns:a16="http://schemas.microsoft.com/office/drawing/2014/main" id="{759DFA8B-B235-7813-D204-7AF8AF741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1414" y="827742"/>
              <a:ext cx="3078843" cy="1983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Bubble, comment, conversation, convo, speech, speech bubble, talking ...">
              <a:extLst>
                <a:ext uri="{FF2B5EF4-FFF2-40B4-BE49-F238E27FC236}">
                  <a16:creationId xmlns:a16="http://schemas.microsoft.com/office/drawing/2014/main" id="{C8C9E813-23A6-6BCE-306E-78BE66966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0223" y="755565"/>
              <a:ext cx="887931" cy="887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4" descr="Bubble, comment, conversation, convo, speech, speech bubble, talking ...">
              <a:extLst>
                <a:ext uri="{FF2B5EF4-FFF2-40B4-BE49-F238E27FC236}">
                  <a16:creationId xmlns:a16="http://schemas.microsoft.com/office/drawing/2014/main" id="{75ADC8AE-104C-AA90-1304-7E5DF8533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84579" y="707562"/>
              <a:ext cx="887931" cy="887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03F352-CD12-9336-B51B-8D6B21101004}"/>
              </a:ext>
            </a:extLst>
          </p:cNvPr>
          <p:cNvGrpSpPr/>
          <p:nvPr/>
        </p:nvGrpSpPr>
        <p:grpSpPr>
          <a:xfrm>
            <a:off x="6299256" y="2874963"/>
            <a:ext cx="3121246" cy="1800129"/>
            <a:chOff x="6961414" y="3075352"/>
            <a:chExt cx="3850824" cy="2158853"/>
          </a:xfrm>
        </p:grpSpPr>
        <p:pic>
          <p:nvPicPr>
            <p:cNvPr id="4112" name="Picture 16" descr="Internship Opportunities for Students in Dehradun – UPES Blog">
              <a:extLst>
                <a:ext uri="{FF2B5EF4-FFF2-40B4-BE49-F238E27FC236}">
                  <a16:creationId xmlns:a16="http://schemas.microsoft.com/office/drawing/2014/main" id="{B702012A-2506-04C1-6CB6-8A682C5A9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1414" y="4045585"/>
              <a:ext cx="3850824" cy="1188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MassLive Announces 2017 Paid Summer Internship Program">
              <a:extLst>
                <a:ext uri="{FF2B5EF4-FFF2-40B4-BE49-F238E27FC236}">
                  <a16:creationId xmlns:a16="http://schemas.microsoft.com/office/drawing/2014/main" id="{C1AE9CF9-33DB-6750-0933-F58A66D9B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0526" y="3075352"/>
              <a:ext cx="2290315" cy="142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6" name="Picture 20" descr="How to Find Meaningful Volunteer Opportunities for Your Corporate Team">
            <a:extLst>
              <a:ext uri="{FF2B5EF4-FFF2-40B4-BE49-F238E27FC236}">
                <a16:creationId xmlns:a16="http://schemas.microsoft.com/office/drawing/2014/main" id="{E640D239-1A9C-08A3-404A-C69AE4CE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915" y="946809"/>
            <a:ext cx="2146229" cy="156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Events and Webinars - Workspend Inc">
            <a:extLst>
              <a:ext uri="{FF2B5EF4-FFF2-40B4-BE49-F238E27FC236}">
                <a16:creationId xmlns:a16="http://schemas.microsoft.com/office/drawing/2014/main" id="{2065E1BF-FC69-ECD5-2536-9F57A383A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39" y="2874963"/>
            <a:ext cx="2161088" cy="144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What is SOCIAL INTERACTION? definition of SOCIAL INTERACTION ...">
            <a:extLst>
              <a:ext uri="{FF2B5EF4-FFF2-40B4-BE49-F238E27FC236}">
                <a16:creationId xmlns:a16="http://schemas.microsoft.com/office/drawing/2014/main" id="{4F7F4800-10F7-EE56-0192-361F56942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577" y="4838585"/>
            <a:ext cx="2237150" cy="144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Article: World Listening Day: How active listening and feedback empower ...">
            <a:extLst>
              <a:ext uri="{FF2B5EF4-FFF2-40B4-BE49-F238E27FC236}">
                <a16:creationId xmlns:a16="http://schemas.microsoft.com/office/drawing/2014/main" id="{8BE63E7B-53C9-33BD-C113-58938F04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024" y="4812114"/>
            <a:ext cx="2594591" cy="145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67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2DD333-7C32-DE8F-7E9E-2C49D9A6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C3E013B7-4B5A-56AA-CEC7-9AD16783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EF5C494-FD28-7F56-4DFA-54A8B41C3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ED9BD3-FE1E-0961-C4C9-AC41FCA31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10469B6-B62D-239E-E9A3-9E9F5A3D2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1408141-C95A-5FC5-02A1-3184F36DD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59D91E5-816B-CEAE-816E-6B11EB7A7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A36D95E-2698-9987-150D-A99241B7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D7D060-A04B-3C8E-6AEE-7A7F18164901}"/>
              </a:ext>
            </a:extLst>
          </p:cNvPr>
          <p:cNvSpPr txBox="1">
            <a:spLocks/>
          </p:cNvSpPr>
          <p:nvPr/>
        </p:nvSpPr>
        <p:spPr>
          <a:xfrm>
            <a:off x="77239" y="1038862"/>
            <a:ext cx="6014815" cy="51655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பயன்படுத்திய மென்திறன்கள்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(soft skills)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எவை?</a:t>
            </a: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ஒருவருடன் நேரில் உரையாடும் போது எதிர்கொள்ளும் சவால் என்ன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?</a:t>
            </a:r>
          </a:p>
          <a:p>
            <a:pPr marL="971550" lvl="1" indent="-514350" algn="l">
              <a:buFont typeface="+mj-lt"/>
              <a:buAutoNum type="arabicPeriod"/>
            </a:pP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நிரலாக்கம்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(programming)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மட்டும் போதுமானதா? ஏன் சமூக ஊடாடல்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(social interaction)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முக்கியம்?</a:t>
            </a: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50B666A6-20A8-E11B-5847-2DE8BF001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1" y="1219200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C9E6112B-4E20-B63E-0F3C-54F93715A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9</a:t>
            </a:r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3500" b="1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6736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47423-8A6C-A60E-F98B-166D9AB8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92E3A726-1BB1-7431-03EA-0A07C1B95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05EB16-7281-EF14-9544-B602541BB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289192-FF06-707F-9EDF-D48EECCB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F28F5BF-B883-C819-6BB8-9888739B5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3B8E54-A80F-999B-A760-2FFF34B73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2C8604D-76E8-65EE-0CBC-1A286074F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F4AE36CA-B9E0-D52D-2F16-49FA69C84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8E8734-5154-D15B-65CB-E76683FA1AEE}"/>
              </a:ext>
            </a:extLst>
          </p:cNvPr>
          <p:cNvSpPr txBox="1">
            <a:spLocks/>
          </p:cNvSpPr>
          <p:nvPr/>
        </p:nvSpPr>
        <p:spPr>
          <a:xfrm>
            <a:off x="434352" y="2402445"/>
            <a:ext cx="6014815" cy="1780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ta-IN" sz="3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இத்துறையைத் தொடர</a:t>
            </a:r>
            <a:endParaRPr lang="en-US" sz="35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 algn="l"/>
            <a:r>
              <a:rPr lang="ta-IN" sz="35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தயாராக இருக்கிறீர்களா?</a:t>
            </a: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38A7D1AE-7A62-458A-3B95-790E5F17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1" y="1219200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D709833-85B4-3D78-5E59-F3EFEE19F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(1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0)</a:t>
            </a:r>
          </a:p>
        </p:txBody>
      </p:sp>
    </p:spTree>
    <p:extLst>
      <p:ext uri="{BB962C8B-B14F-4D97-AF65-F5344CB8AC3E}">
        <p14:creationId xmlns:p14="http://schemas.microsoft.com/office/powerpoint/2010/main" val="3458552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8445A-CD4C-8DE1-9957-8A050BFAD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6E128-3150-3A12-C390-C0F094E4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55916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Health and Lifestyles</a:t>
            </a:r>
            <a:endParaRPr lang="en-US" sz="54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4" name="Picture 3" descr="A plate of fruit and vegetables on a wooden surface&#10;&#10;AI-generated content may be incorrect.">
            <a:extLst>
              <a:ext uri="{FF2B5EF4-FFF2-40B4-BE49-F238E27FC236}">
                <a16:creationId xmlns:a16="http://schemas.microsoft.com/office/drawing/2014/main" id="{C1A626EA-227D-1856-9853-B34FC705A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28771" b="2"/>
          <a:stretch>
            <a:fillRect/>
          </a:stretch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1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67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29A9A-950B-FA5D-3FC0-78A1BF526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EDE406B-873A-1CC7-E5D8-B346ACDC4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516D3-7CBB-DB5E-3895-4F1FFB836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44022"/>
            <a:ext cx="11781971" cy="7159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a-IN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ஆரோக்கியமே முதன்மை</a:t>
            </a:r>
            <a:r>
              <a:rPr lang="en-US" sz="35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(Health first)</a:t>
            </a:r>
            <a:endParaRPr lang="en-US" sz="3500" b="1" kern="12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59804-3E70-439B-D571-167321C0C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03780"/>
            <a:ext cx="6648448" cy="50965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இந்தத் துறையில் நிறையப்பேருக்கு இருக்கும் பிரச்சினை ஆரோக்கியக்கோளாறு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சுவாரசியமான 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(interesting)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துறை என்பதால் கற்கும் போதே மாணவர்கள் அங்கும்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-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இங்கும் அசையாமல்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(no movement)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நேரத்துக்கு சாப்பிடாமல் நேரத்துக்கு நித்திரை கொள்ளாமல் பழகிவிடுவார்கள்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இதே வேலையைத்தான் தொடர்ந்து வாழ்க்கை முழுவதும் செய்யப் போகிறீர்கள் என்பதை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நினைவில்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கொள்ளுங்கள்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கற்கும்போது செய்வது அப்படியே பழகி விடும்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கவனமாகத் திட்டமிட்டு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ஆரோக்கியத்தை கெடுத்துக் கொள்ளாமல் கற்கும் பழக்கத்தை உருவாக்க வேண்டும்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A29997-92F1-3CFD-C027-03BCD3914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04C88B-1877-9699-B6C8-89D792CD7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0B9FE5-F7CC-7B03-6F3A-69CF24828549}"/>
              </a:ext>
            </a:extLst>
          </p:cNvPr>
          <p:cNvSpPr txBox="1">
            <a:spLocks/>
          </p:cNvSpPr>
          <p:nvPr/>
        </p:nvSpPr>
        <p:spPr>
          <a:xfrm>
            <a:off x="1104900" y="6400372"/>
            <a:ext cx="110871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பொறியியலைக்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இருக்கும்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சவால்கள்</a:t>
            </a:r>
            <a:r>
              <a:rPr lang="en-US" sz="2000" kern="1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(Challenges) (11)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83A14-E867-27DD-BFE0-1407C70D3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324" y="1657102"/>
            <a:ext cx="5353797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547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B4483-8E70-2E95-956E-1F40E6204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4E183633-69F8-6DEF-3A11-9891B76BA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07B88F4-B9B2-4624-54C8-12409996F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48514A-828D-CB28-8A02-6E18ABE66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1F763F3-8959-34E1-683B-1D6AF50DC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B85DB4E-8FFA-0757-23F7-E947F93CD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540EC0B-5EAC-7CF7-0920-A969A004F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161F86F-346E-065C-34AE-18CE303E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82A32D-792B-308A-017C-FEDA3D28002F}"/>
              </a:ext>
            </a:extLst>
          </p:cNvPr>
          <p:cNvSpPr txBox="1">
            <a:spLocks/>
          </p:cNvSpPr>
          <p:nvPr/>
        </p:nvSpPr>
        <p:spPr>
          <a:xfrm>
            <a:off x="77239" y="1077686"/>
            <a:ext cx="6014815" cy="47736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கணினிக்கு முன்னால் ஒரே இடத்தில் நீண்ட நேரம் அமர்ந்திருக்கிறீர்களா?</a:t>
            </a: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ஒரே இடத்தில் நீண்ட நேரம் அமர்ந்திருப்பதால் என்ன விளைவுகள் ஏற்பட்டன?</a:t>
            </a: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endParaRPr lang="en-US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71550" lvl="1" indent="-514350" algn="l">
              <a:buFont typeface="+mj-lt"/>
              <a:buAutoNum type="arabicPeriod"/>
            </a:pP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உங்கள் ஆரோக்கியம் குறைந்ததால் கல்வியில் ஏற்பட்ட ஒரு சிரமத்தை விவரிக்க முடியுமா?</a:t>
            </a: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B2620E63-6AF8-6A66-8ABA-073EEB36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1" y="1219200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595C2A83-E10A-8D03-7F57-5DF9D4723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(1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1</a:t>
            </a:r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3500" b="1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574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87D1E-01E1-8CF5-1C1D-2727BB73C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D7E37426-1C9F-7F5E-025E-C6C1B355D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926A19A-778C-CC7C-B74D-A2E4D5C5A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A2D3C1F-26D9-1EA1-4384-2EEAD5333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4D568F8-6A3C-DAFF-6B0F-E57EBFFD7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BE45E5C-AF3E-5462-BE28-F65FE64A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F59B8CE-376E-BC7D-FD09-3CEC79DF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80E130F-04AC-BEA7-2CEC-802F92F6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52D3F-6073-AAF3-C47C-241CD8DC7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817" y="58489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கற்றவை (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What You Learnt)</a:t>
            </a:r>
            <a:endParaRPr lang="en-US" sz="3500" b="1" dirty="0">
              <a:solidFill>
                <a:srgbClr val="FFFFFF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BEF735-5576-3A0A-EF54-028BF79A916C}"/>
              </a:ext>
            </a:extLst>
          </p:cNvPr>
          <p:cNvSpPr txBox="1">
            <a:spLocks/>
          </p:cNvSpPr>
          <p:nvPr/>
        </p:nvSpPr>
        <p:spPr>
          <a:xfrm>
            <a:off x="17022" y="838709"/>
            <a:ext cx="12092279" cy="56584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 விளக்கவுரை மூலம், நீங்கள்:</a:t>
            </a:r>
            <a:endParaRPr lang="en-US" sz="23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உள்ளீடு–செயலாக்கம்–வெளியீடு என்ற மாதிரியில் கணினி வேலை செய்கிறது</a:t>
            </a:r>
            <a:endParaRPr lang="en-US" sz="23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வேகம்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(speed)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துல்லியம்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(accuracy)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தானாகச் செயற்படுதல்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(automation)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போன்ற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கணினியின் வலிமைகள்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உணர்ச்சி இல்லாமை, தவறான தரவுகளை ஏற்கக்கூடியது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போன்ற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பலவீனங்கள்</a:t>
            </a:r>
            <a:endParaRPr lang="en-US" sz="23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அறிவியலானது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கேள்விகள், அவதானிப்புகள்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பரிசோதனைகள் போன்றவற்றை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அடிப்படையாகக்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கொண்டது</a:t>
            </a:r>
            <a:endParaRPr lang="en-US" sz="23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பொறியியலானது 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(engineering)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வடிவமைப்பை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(design)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அடிப்படையாகக் கொண்டு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பிரச்சனைகளைத்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(problem)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தீர்ப்பது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(solving)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 அறிவியல் பொறியியல்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(Computer Science Engineering)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=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கணினியின் திறன்கள்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(power) +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அறிவியலின்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(science)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தர்க்கம்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(logic) +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பொறியியலின்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(Engineering)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வடிவமைப்பு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(design)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நிரலாக்கத்தையும் தீர்வாண்மையையும்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(Decisiveness)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பயிற்சியால் வளர்த்துக்கொள்ளலாம்</a:t>
            </a:r>
            <a:endParaRPr lang="en-US" sz="23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 அறிவியல்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பொறியியல்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கற்பதில் உள்ள சவால்களையும்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அவற்றைத் தாண்டுவதற்கான வழிகளையும்</a:t>
            </a:r>
            <a:endParaRPr lang="en-US" sz="23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அறிவியல் உயிர் வாழ வழி காட்டுகிறது; ஆனால் மனிதநேயம் தான் மனிதன் வாழ்வதற்குக் காரணமாக இருக்கிறது</a:t>
            </a:r>
            <a:r>
              <a:rPr lang="en-US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என்பதையும்</a:t>
            </a:r>
            <a:endParaRPr lang="en-US" sz="23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 algn="l"/>
            <a:r>
              <a:rPr lang="ta-IN" sz="23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அறிந்துகொண்டீர்கள்</a:t>
            </a:r>
            <a:endParaRPr lang="en-US" sz="23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2050" name="Picture 2" descr="graphic check mark cartoon illustration 47526933 Vector Art at Vecteezy">
            <a:extLst>
              <a:ext uri="{FF2B5EF4-FFF2-40B4-BE49-F238E27FC236}">
                <a16:creationId xmlns:a16="http://schemas.microsoft.com/office/drawing/2014/main" id="{752F6FE4-A45A-56FB-FB1B-C3ACC16D4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114" y="0"/>
            <a:ext cx="1363753" cy="136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54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52495C-BCDD-2602-E258-A237B274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8D8310F-4E9A-9683-169E-3C695E2BF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B36F6D-7639-472A-5B19-483D3FD8D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D50445-C261-1343-BBD9-82414591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C5AB4D-A143-6538-AA09-A4FDB11E0DA2}"/>
              </a:ext>
            </a:extLst>
          </p:cNvPr>
          <p:cNvSpPr txBox="1">
            <a:spLocks/>
          </p:cNvSpPr>
          <p:nvPr/>
        </p:nvSpPr>
        <p:spPr>
          <a:xfrm>
            <a:off x="666496" y="977837"/>
            <a:ext cx="5429504" cy="5116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8.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தட்டச்சு</a:t>
            </a:r>
            <a:r>
              <a:rPr lang="ta-IN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ச்</a:t>
            </a:r>
            <a:r>
              <a:rPr lang="en-US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(type)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செய்யப்பட்ட வார்த்தையைப் புரிந்துகொள்கிறது</a:t>
            </a:r>
            <a:endParaRPr lang="en-US" sz="2500" b="1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45307-6C88-15E6-E75A-49558073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89" y="2272059"/>
            <a:ext cx="3670024" cy="30570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D0E01A-2C21-4EB7-E8DD-B11C7F5F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120" y="977837"/>
            <a:ext cx="5649686" cy="5183231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9.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திரையில்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(monitor)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அந்த வார்த்தையை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உருவாக்கிய கோப்பினுள்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(file)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காட்டுகிறது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B2891C-6402-43AC-AF3A-327A17D53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093" y="2272059"/>
            <a:ext cx="5429504" cy="32091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1E6058-0514-D1EE-B12C-C43A69750479}"/>
              </a:ext>
            </a:extLst>
          </p:cNvPr>
          <p:cNvSpPr txBox="1">
            <a:spLocks/>
          </p:cNvSpPr>
          <p:nvPr/>
        </p:nvSpPr>
        <p:spPr>
          <a:xfrm>
            <a:off x="4985358" y="6400372"/>
            <a:ext cx="7206641" cy="4148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கணினிப்பயன்பாட்டின் உதாரணம்: மைக்ரோசொப்ற்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வேட் 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(Microsoft Word) (4)</a:t>
            </a:r>
          </a:p>
        </p:txBody>
      </p:sp>
    </p:spTree>
    <p:extLst>
      <p:ext uri="{BB962C8B-B14F-4D97-AF65-F5344CB8AC3E}">
        <p14:creationId xmlns:p14="http://schemas.microsoft.com/office/powerpoint/2010/main" val="10831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1719-379E-89D8-592B-020A1329F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817" y="2027199"/>
            <a:ext cx="4359382" cy="3163224"/>
          </a:xfrm>
        </p:spPr>
        <p:txBody>
          <a:bodyPr anchor="t">
            <a:normAutofit/>
          </a:bodyPr>
          <a:lstStyle/>
          <a:p>
            <a:pPr algn="l"/>
            <a:r>
              <a:rPr lang="ta-IN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நான் மற்றும் கற்கைநெறி</a:t>
            </a:r>
            <a:r>
              <a:rPr lang="en-US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(Course)</a:t>
            </a:r>
            <a:r>
              <a:rPr lang="ta-IN" b="1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பற்றி</a:t>
            </a:r>
            <a:endParaRPr lang="en-US" b="1" dirty="0">
              <a:solidFill>
                <a:srgbClr val="0C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6" name="Picture 5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77EA888F-DEDA-7AB5-6885-64E2A4AE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-1"/>
          <a:stretch>
            <a:fillRect/>
          </a:stretch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7808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002F52-6612-43FA-81E9-5FF7F68CE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B0F52BE-B9DB-8A62-99CB-AFAA490B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9078B-5AF2-5CD4-182A-6282017A4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14" y="42800"/>
            <a:ext cx="11781971" cy="897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ta-IN" sz="37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கற்கைநெறி</a:t>
            </a:r>
            <a:r>
              <a:rPr lang="en-US" sz="3700" b="1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(Course)</a:t>
            </a:r>
            <a:endParaRPr lang="en-US" sz="3700" b="1" kern="12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82CCD-C54C-6092-BFED-E34B0CF7C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982978"/>
            <a:ext cx="12192000" cy="53750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யாருக்கு?</a:t>
            </a: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பாடசாலை மாணவர்களுக்கு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 பற்றி கற்க ஆர்வம் இருந்தாலும் பயப்படுபவர்களுக்கு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ஆங்கிலத்தில் சற்று சிரமப்படும் தமிழ் மாணவர்களுக்கு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ஏன்?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நான் கற்க ஆரம்பித்தபோது சரியான வழிகாட்டுதல் இல்லாமல் நிறைய சவால்களைச் சந்திக்க வேண்டி இருந்தது. ஆர்வம் இருந்தும் வழிகாட்டுதல் இல்லாமல்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தேடுபவர்களுக்கு உதவியாக இருக்கும் என்ற நம்பிக்கையில்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எப்படி?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மனதிற்குள் சித்தரிக்கும் காட்சியை</a:t>
            </a:r>
            <a:r>
              <a:rPr lang="en-US" sz="2000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visualise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முடியுமான வரைக்கும் படங்களுடன்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அறிவு இடைவெளியை 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(knowledge gap)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நிரப்ப அடிப்படையில்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(basic)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இருந்து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தமிழ்ச் சொற்கள்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ஆழமான விளக்கம்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அனைத்து விடயங்களையும் பார்வையிடும் தாள்களில்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(slides)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அடிப்படையிலிருந்து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மேம்படுத்தும்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கற்பித்தல்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US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முறை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(Bottom-up teaching)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மற்றும்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முழு வடிவத்தை (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full picture)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முதலில் கற்பிக்கும் செயன்முறை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(Top-down teaching) </a:t>
            </a: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இரண்டினதும் கலவையான முறை</a:t>
            </a:r>
            <a:endParaRPr lang="en-US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ta-IN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உவமையை அடிப்படையாகக் கொண்ட கற்பித்தல்</a:t>
            </a:r>
            <a:r>
              <a:rPr lang="en-US" dirty="0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(Analogy based teaching)</a:t>
            </a:r>
            <a:endParaRPr lang="ta-IN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9D5038-484D-6E76-A304-25FD8F635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0C955F-755C-96B6-4D39-B3F971AF3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49339D-9F0C-1BD6-D933-19E1443347CB}"/>
              </a:ext>
            </a:extLst>
          </p:cNvPr>
          <p:cNvSpPr txBox="1">
            <a:spLocks/>
          </p:cNvSpPr>
          <p:nvPr/>
        </p:nvSpPr>
        <p:spPr>
          <a:xfrm>
            <a:off x="10668000" y="6400372"/>
            <a:ext cx="1524000" cy="414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2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கற்கைநெறி</a:t>
            </a:r>
            <a:endParaRPr lang="en-US" sz="2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27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11FCE2-9017-2C3E-3D15-D82568EA0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EA2B5E41-82CE-168B-7760-95BF1486C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06CA024-292A-59F6-23FC-54DAB08D6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FBA9C9B-14F8-846B-AA09-ABB1967A1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DF7B73-E5E4-3056-B42B-FBB71536D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16F87D8-0B70-AE4D-B433-8CA5B6F09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DC0BCCD-D20C-FC4D-7E63-58C072DF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F9FA4B4-CDDE-298C-5E22-43FD2D76B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DF0A3A-4C19-E4CC-42F4-CB4B2E71D70E}"/>
              </a:ext>
            </a:extLst>
          </p:cNvPr>
          <p:cNvSpPr txBox="1">
            <a:spLocks/>
          </p:cNvSpPr>
          <p:nvPr/>
        </p:nvSpPr>
        <p:spPr>
          <a:xfrm>
            <a:off x="77239" y="1578429"/>
            <a:ext cx="6014815" cy="4272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 </a:t>
            </a:r>
            <a:r>
              <a:rPr lang="en-US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course </a:t>
            </a:r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உங்கள் முன்னைய சவால்களுக்குப் பதிலளிக்கின்றதா?</a:t>
            </a:r>
          </a:p>
          <a:p>
            <a:pPr lvl="1" algn="l"/>
            <a:endParaRPr lang="ta-IN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 algn="l"/>
            <a:r>
              <a:rPr lang="ta-IN" sz="32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இந்தக் கற்றலில் இருந்து நீங்கள் என்ன புரிந்துகொண்டீர்கள்?</a:t>
            </a:r>
          </a:p>
          <a:p>
            <a:pPr lvl="1" algn="l"/>
            <a:endParaRPr lang="ta-IN" sz="3000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lvl="1" algn="l"/>
            <a:r>
              <a:rPr lang="ta-IN" sz="30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இந்தப் பயணத்தில் உங்கள் அடுத்த கட்ட கற்றல் நோக்கம் என்ன?</a:t>
            </a:r>
          </a:p>
        </p:txBody>
      </p:sp>
      <p:pic>
        <p:nvPicPr>
          <p:cNvPr id="1026" name="Picture 2" descr="Create an imaginative and artistic representation of a floating question mark.">
            <a:extLst>
              <a:ext uri="{FF2B5EF4-FFF2-40B4-BE49-F238E27FC236}">
                <a16:creationId xmlns:a16="http://schemas.microsoft.com/office/drawing/2014/main" id="{38CE3C6A-2E5A-F136-29C3-F8E61B335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1" y="1219200"/>
            <a:ext cx="4147457" cy="414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C96D3B1-2D21-5D8D-306D-96D6944D1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37" y="36065"/>
            <a:ext cx="12157956" cy="8387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கேள்விகள் (</a:t>
            </a:r>
            <a:r>
              <a:rPr lang="en-US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12</a:t>
            </a:r>
            <a:r>
              <a:rPr lang="ta-IN" sz="3500" b="1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)</a:t>
            </a:r>
            <a:endParaRPr lang="en-US" sz="3500" b="1" dirty="0">
              <a:solidFill>
                <a:schemeClr val="bg1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7891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4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Why Customer Satisfaction Tracking And Feedback Is">
            <a:extLst>
              <a:ext uri="{FF2B5EF4-FFF2-40B4-BE49-F238E27FC236}">
                <a16:creationId xmlns:a16="http://schemas.microsoft.com/office/drawing/2014/main" id="{08EF6C2A-27FF-4A7F-4A4A-237907C33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0" y="3429000"/>
            <a:ext cx="2062764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moji like png 19 free Cliparts | Download images on Clipground 2025">
            <a:extLst>
              <a:ext uri="{FF2B5EF4-FFF2-40B4-BE49-F238E27FC236}">
                <a16:creationId xmlns:a16="http://schemas.microsoft.com/office/drawing/2014/main" id="{73BAF3E7-66DC-32CA-2E53-C9F16CA9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522" y="1629631"/>
            <a:ext cx="1228952" cy="133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ipart Subscribe Button - Riset">
            <a:extLst>
              <a:ext uri="{FF2B5EF4-FFF2-40B4-BE49-F238E27FC236}">
                <a16:creationId xmlns:a16="http://schemas.microsoft.com/office/drawing/2014/main" id="{DB3A7127-67DC-3655-78DD-9F6648AB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682" y="3157969"/>
            <a:ext cx="2457156" cy="6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otif Icon">
            <a:extLst>
              <a:ext uri="{FF2B5EF4-FFF2-40B4-BE49-F238E27FC236}">
                <a16:creationId xmlns:a16="http://schemas.microsoft.com/office/drawing/2014/main" id="{A27E4335-8D0F-F59A-53BD-6DA7D5E34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333" y="4097346"/>
            <a:ext cx="1549854" cy="154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185AE-4636-B313-2A0A-F070FAB29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913" y="2198232"/>
            <a:ext cx="838317" cy="990738"/>
          </a:xfrm>
          <a:prstGeom prst="rect">
            <a:avLst/>
          </a:prstGeom>
        </p:spPr>
      </p:pic>
      <p:pic>
        <p:nvPicPr>
          <p:cNvPr id="2064" name="Picture 16" descr="Hands In Prayer Clipart And Images">
            <a:extLst>
              <a:ext uri="{FF2B5EF4-FFF2-40B4-BE49-F238E27FC236}">
                <a16:creationId xmlns:a16="http://schemas.microsoft.com/office/drawing/2014/main" id="{46F34F1C-D9FB-ABFE-A5BA-33B8F782D0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899" y="1575242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9A518-5577-41A5-7997-C3C6FA292313}"/>
              </a:ext>
            </a:extLst>
          </p:cNvPr>
          <p:cNvSpPr txBox="1"/>
          <p:nvPr/>
        </p:nvSpPr>
        <p:spPr>
          <a:xfrm>
            <a:off x="4963886" y="750652"/>
            <a:ext cx="14224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0F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நன்றி</a:t>
            </a:r>
            <a:endParaRPr lang="en-US" sz="4000" b="1" dirty="0">
              <a:solidFill>
                <a:srgbClr val="0F394C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76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0E8DCE-5017-5449-EDDC-41EC6B8CD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C329B1F-98CD-CDD3-C360-9C3EC5FE3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963D1-DB70-948C-BC2E-FD9FD4774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49" y="1003479"/>
            <a:ext cx="5326813" cy="561106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10.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அந்த வார்த்தை உள்ள கோப்பை</a:t>
            </a:r>
            <a:r>
              <a:rPr lang="ta-IN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ச்</a:t>
            </a:r>
            <a:r>
              <a:rPr lang="en-US" sz="2500" dirty="0">
                <a:solidFill>
                  <a:srgbClr val="0C394C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(file)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சேமிக்கலாம்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(Save)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475354-12B1-D2C9-52B8-E4A0D1B93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D1EE2F-0E67-52F9-538D-302A3B05B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How to Create CSV File - Knowdemia">
            <a:extLst>
              <a:ext uri="{FF2B5EF4-FFF2-40B4-BE49-F238E27FC236}">
                <a16:creationId xmlns:a16="http://schemas.microsoft.com/office/drawing/2014/main" id="{3A2CB62A-59AE-4E18-573D-A3B7977FB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8" y="2210765"/>
            <a:ext cx="5326813" cy="402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B49A7B-37DB-E74F-6A44-0E307BF66B7F}"/>
              </a:ext>
            </a:extLst>
          </p:cNvPr>
          <p:cNvSpPr txBox="1">
            <a:spLocks/>
          </p:cNvSpPr>
          <p:nvPr/>
        </p:nvSpPr>
        <p:spPr>
          <a:xfrm>
            <a:off x="6096000" y="907112"/>
            <a:ext cx="5326813" cy="5611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11.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நீங்கள் கணினியை அணைத்தாலும்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(switch-off), 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மீண்டும் இயக்கும் போது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(switch-on),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சேமித்த கோப்பினைத்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(file)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திறந்து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(open)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பாவிக்கவும்</a:t>
            </a:r>
            <a:r>
              <a:rPr lang="en-US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,</a:t>
            </a:r>
            <a:r>
              <a:rPr lang="ta-IN" sz="2500" dirty="0">
                <a:solidFill>
                  <a:srgbClr val="0C3648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தொடர்ந்து வேலை செய்யவும் முடியும்</a:t>
            </a: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500" dirty="0">
              <a:solidFill>
                <a:srgbClr val="0C3648"/>
              </a:solidFill>
              <a:latin typeface="Vijaya" panose="02020604020202020204" pitchFamily="18" charset="0"/>
              <a:cs typeface="Vijaya" panose="02020604020202020204" pitchFamily="18" charset="0"/>
            </a:endParaRPr>
          </a:p>
        </p:txBody>
      </p:sp>
      <p:pic>
        <p:nvPicPr>
          <p:cNvPr id="1026" name="Picture 2" descr="How to Create, Open, and Save New Microsoft Word Document Files">
            <a:extLst>
              <a:ext uri="{FF2B5EF4-FFF2-40B4-BE49-F238E27FC236}">
                <a16:creationId xmlns:a16="http://schemas.microsoft.com/office/drawing/2014/main" id="{3EBB631C-7D78-52A4-D265-CF6352469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41" y="2905498"/>
            <a:ext cx="5181329" cy="304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D6DE119-0BE8-A190-A568-1B110AFA95B2}"/>
              </a:ext>
            </a:extLst>
          </p:cNvPr>
          <p:cNvSpPr txBox="1">
            <a:spLocks/>
          </p:cNvSpPr>
          <p:nvPr/>
        </p:nvSpPr>
        <p:spPr>
          <a:xfrm>
            <a:off x="4985358" y="6400372"/>
            <a:ext cx="7206641" cy="4148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கணினிப்பயன்பாட்டின் உதாரணம்: மைக்ரோசொப்ற்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ta-IN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வேட் </a:t>
            </a:r>
            <a:r>
              <a:rPr lang="en-US" sz="1800" dirty="0">
                <a:solidFill>
                  <a:schemeClr val="bg1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(Microsoft Word) (5)</a:t>
            </a:r>
          </a:p>
        </p:txBody>
      </p:sp>
    </p:spTree>
    <p:extLst>
      <p:ext uri="{BB962C8B-B14F-4D97-AF65-F5344CB8AC3E}">
        <p14:creationId xmlns:p14="http://schemas.microsoft.com/office/powerpoint/2010/main" val="872819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c760c90-81eb-45cd-b43c-ec2c4a03080b}" enabled="0" method="" siteId="{8c760c90-81eb-45cd-b43c-ec2c4a03080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3266</TotalTime>
  <Words>5422</Words>
  <Application>Microsoft Office PowerPoint</Application>
  <PresentationFormat>Widescreen</PresentationFormat>
  <Paragraphs>627</Paragraphs>
  <Slides>83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Aptos</vt:lpstr>
      <vt:lpstr>Aptos Display</vt:lpstr>
      <vt:lpstr>Arial</vt:lpstr>
      <vt:lpstr>Vijaya</vt:lpstr>
      <vt:lpstr>Office Theme</vt:lpstr>
      <vt:lpstr>ஆரம்ப நிலையாளர்களுக்கான நிரலாக்கம் (Programming for Beginners)</vt:lpstr>
      <vt:lpstr>முன்னேற்றப்பாதை (RoadMap)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கணினி அறிவியல் பொறியியல் (Computer Science Engineering)</vt:lpstr>
      <vt:lpstr>கணினி (Computer)</vt:lpstr>
      <vt:lpstr>மீளாய்வு (Review)</vt:lpstr>
      <vt:lpstr>கணினி ஒரு இலத்திரனியல் (Electronics) கருவி</vt:lpstr>
      <vt:lpstr>மீளாய்வு (Review)</vt:lpstr>
      <vt:lpstr>மீளாய்வு (Review)</vt:lpstr>
      <vt:lpstr>செயல்முறை வகைகள் (Types of Processing)</vt:lpstr>
      <vt:lpstr>உள்ளீட்டுக்கான செயல்பாடு (Input Processing)</vt:lpstr>
      <vt:lpstr>அறிவுறுத்தல்களை எடுத்து வருதல் (Instruction Fetching)</vt:lpstr>
      <vt:lpstr>அறிவுறுத்தல்களைப் புரிந்துகொள்வது (Instruction Decoding)</vt:lpstr>
      <vt:lpstr>அறிவுறுத்தல்களை நிறைவேற்றுவது (Instruction Execution)</vt:lpstr>
      <vt:lpstr>கட்டுப்படுத்தல் செயல்முறை (Control Processing)</vt:lpstr>
      <vt:lpstr>நினைவகத்துடனான செயல்முறை (Memory/Storage Processing)</vt:lpstr>
      <vt:lpstr>வெளியீட்டுச் செயல்முறை (Output Processing)</vt:lpstr>
      <vt:lpstr>செயல்முறை வகைகள் (Types of Processing)</vt:lpstr>
      <vt:lpstr>மீளாய்வு (Review)</vt:lpstr>
      <vt:lpstr>கணினி அமைப்பின் (System) கூறுகள் (Components)</vt:lpstr>
      <vt:lpstr>கணினியின் முக்கியமான வன்பொருட்கள் (Hardware)</vt:lpstr>
      <vt:lpstr>PowerPoint Presentation</vt:lpstr>
      <vt:lpstr>PowerPoint Presentation</vt:lpstr>
      <vt:lpstr>கணினியின் வலிமை / திறன் (Power of Computer)</vt:lpstr>
      <vt:lpstr>PowerPoint Presentation</vt:lpstr>
      <vt:lpstr>PowerPoint Presentation</vt:lpstr>
      <vt:lpstr>PowerPoint Presentation</vt:lpstr>
      <vt:lpstr>கணினியின் பலவீனங்கள்  (Weakness of Computer)</vt:lpstr>
      <vt:lpstr>PowerPoint Presentation</vt:lpstr>
      <vt:lpstr>PowerPoint Presentation</vt:lpstr>
      <vt:lpstr>PowerPoint Presentation</vt:lpstr>
      <vt:lpstr>கணினிக்குச் சொந்தமாக மூளை இல்லை</vt:lpstr>
      <vt:lpstr>கணினிக்கு அறிவுறுத்தல்களை (Instructions) வழங்குதல்</vt:lpstr>
      <vt:lpstr>PowerPoint Presentation</vt:lpstr>
      <vt:lpstr>PowerPoint Presentation</vt:lpstr>
      <vt:lpstr>PowerPoint Presentation</vt:lpstr>
      <vt:lpstr>PowerPoint Presentation</vt:lpstr>
      <vt:lpstr>கணினிப் பராமரிப்பு (Computer Maintenance)</vt:lpstr>
      <vt:lpstr>அறிவியல் Science</vt:lpstr>
      <vt:lpstr>அறிவியல் (Science)</vt:lpstr>
      <vt:lpstr>கேள்விகள் (Questions)</vt:lpstr>
      <vt:lpstr>PowerPoint Presentation</vt:lpstr>
      <vt:lpstr>பொறியியல் Engineering</vt:lpstr>
      <vt:lpstr>பொறியியல் (Engineering)</vt:lpstr>
      <vt:lpstr>PowerPoint Presentation</vt:lpstr>
      <vt:lpstr>PowerPoint Presentation</vt:lpstr>
      <vt:lpstr>கணினி அறிவியல் பொறியியல் (Computer Science Engineering)</vt:lpstr>
      <vt:lpstr>PowerPoint Presentation</vt:lpstr>
      <vt:lpstr>PowerPoint Presentation</vt:lpstr>
      <vt:lpstr>கற்பதில் இருக்கும் சவால்கள் (Challenges)</vt:lpstr>
      <vt:lpstr>கற்பதற்கான மனநிலை  (Learning Mindset)</vt:lpstr>
      <vt:lpstr>கற்பனையியல் சிந்தனை (Abstract thinking)</vt:lpstr>
      <vt:lpstr>கற்பித்தல் முறை (Teaching Method)</vt:lpstr>
      <vt:lpstr>கற்பித்தல் முறைக்கேற்றவாறு கற்கத் தயாராகுதல்</vt:lpstr>
      <vt:lpstr>கற்பதில் இருக்கும் சவால்கள் (Challenges)</vt:lpstr>
      <vt:lpstr>விரைவாக வளரும் துறை</vt:lpstr>
      <vt:lpstr>விரைவாக வளரும் துறையில் நிலைத்து நிற்பதற்கான வழிமுறைகள்</vt:lpstr>
      <vt:lpstr>கற்பதில் இருக்கும் சவால்கள் (Challenges)</vt:lpstr>
      <vt:lpstr>PowerPoint Presentation</vt:lpstr>
      <vt:lpstr>உணர்ச்சி நுண்ணறிவுத் திறன்கள் (Emotional intelligence skills)  &amp; மென்திறன்கள் (Soft skills)</vt:lpstr>
      <vt:lpstr>நிஜ உலகம் கணினிக்குள் இருக்கும் உலகத்தில் இருந்தும் மாறுபட்டது</vt:lpstr>
      <vt:lpstr>மென்திறன்களை (Soft skills) வளர்க்கும் முறை</vt:lpstr>
      <vt:lpstr>மென்திறன்களை (Soft skills) வளர்க்கும் முறை</vt:lpstr>
      <vt:lpstr>PowerPoint Presentation</vt:lpstr>
      <vt:lpstr>PowerPoint Presentation</vt:lpstr>
      <vt:lpstr>Health and Lifestyles</vt:lpstr>
      <vt:lpstr>ஆரோக்கியமே முதன்மை (Health first)</vt:lpstr>
      <vt:lpstr>PowerPoint Presentation</vt:lpstr>
      <vt:lpstr>PowerPoint Presentation</vt:lpstr>
      <vt:lpstr>நான் மற்றும் கற்கைநெறி (Course) பற்றி</vt:lpstr>
      <vt:lpstr>கற்கைநெறி (Course)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Jeyaganeshan Jeyatharsini</dc:creator>
  <cp:lastModifiedBy>Jeyaganeshan Jeyatharsini</cp:lastModifiedBy>
  <cp:revision>3476</cp:revision>
  <dcterms:created xsi:type="dcterms:W3CDTF">2025-05-30T17:36:44Z</dcterms:created>
  <dcterms:modified xsi:type="dcterms:W3CDTF">2025-06-14T20:10:55Z</dcterms:modified>
</cp:coreProperties>
</file>